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68" r:id="rId2"/>
  </p:sldMasterIdLst>
  <p:sldIdLst>
    <p:sldId id="360" r:id="rId3"/>
    <p:sldId id="361" r:id="rId4"/>
    <p:sldId id="362" r:id="rId5"/>
    <p:sldId id="3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vin Presnell" initials="KP" lastIdx="1" clrIdx="0">
    <p:extLst>
      <p:ext uri="{19B8F6BF-5375-455C-9EA6-DF929625EA0E}">
        <p15:presenceInfo xmlns:p15="http://schemas.microsoft.com/office/powerpoint/2012/main" userId="Kevin Presn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D01309-046A-4A6E-8C88-42859365AA27}" v="25" dt="2021-06-01T21:03:56.9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72" y="1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vin Presnell" userId="af29cadc-7fac-47b9-8343-7d6ebdc8b2c4" providerId="ADAL" clId="{F3D01309-046A-4A6E-8C88-42859365AA27}"/>
    <pc:docChg chg="undo custSel modSld">
      <pc:chgData name="Kevin Presnell" userId="af29cadc-7fac-47b9-8343-7d6ebdc8b2c4" providerId="ADAL" clId="{F3D01309-046A-4A6E-8C88-42859365AA27}" dt="2021-06-01T21:03:56.949" v="87" actId="20577"/>
      <pc:docMkLst>
        <pc:docMk/>
      </pc:docMkLst>
      <pc:sldChg chg="addSp delSp modSp mod addCm delCm chgLayout">
        <pc:chgData name="Kevin Presnell" userId="af29cadc-7fac-47b9-8343-7d6ebdc8b2c4" providerId="ADAL" clId="{F3D01309-046A-4A6E-8C88-42859365AA27}" dt="2021-06-01T20:59:13.375" v="13" actId="478"/>
        <pc:sldMkLst>
          <pc:docMk/>
          <pc:sldMk cId="1846337892" sldId="360"/>
        </pc:sldMkLst>
        <pc:graphicFrameChg chg="add del mod">
          <ac:chgData name="Kevin Presnell" userId="af29cadc-7fac-47b9-8343-7d6ebdc8b2c4" providerId="ADAL" clId="{F3D01309-046A-4A6E-8C88-42859365AA27}" dt="2021-06-01T20:59:13.375" v="13" actId="478"/>
          <ac:graphicFrameMkLst>
            <pc:docMk/>
            <pc:sldMk cId="1846337892" sldId="360"/>
            <ac:graphicFrameMk id="2" creationId="{0CD9E39B-7448-4172-975B-5A9C75D47CD9}"/>
          </ac:graphicFrameMkLst>
        </pc:graphicFrameChg>
      </pc:sldChg>
      <pc:sldChg chg="modSp mod">
        <pc:chgData name="Kevin Presnell" userId="af29cadc-7fac-47b9-8343-7d6ebdc8b2c4" providerId="ADAL" clId="{F3D01309-046A-4A6E-8C88-42859365AA27}" dt="2021-06-01T21:02:59.512" v="75" actId="20577"/>
        <pc:sldMkLst>
          <pc:docMk/>
          <pc:sldMk cId="2133299524" sldId="361"/>
        </pc:sldMkLst>
        <pc:spChg chg="mod">
          <ac:chgData name="Kevin Presnell" userId="af29cadc-7fac-47b9-8343-7d6ebdc8b2c4" providerId="ADAL" clId="{F3D01309-046A-4A6E-8C88-42859365AA27}" dt="2021-06-01T21:02:59.512" v="75" actId="20577"/>
          <ac:spMkLst>
            <pc:docMk/>
            <pc:sldMk cId="2133299524" sldId="361"/>
            <ac:spMk id="31" creationId="{00000000-0000-0000-0000-000000000000}"/>
          </ac:spMkLst>
        </pc:spChg>
      </pc:sldChg>
      <pc:sldChg chg="modSp mod">
        <pc:chgData name="Kevin Presnell" userId="af29cadc-7fac-47b9-8343-7d6ebdc8b2c4" providerId="ADAL" clId="{F3D01309-046A-4A6E-8C88-42859365AA27}" dt="2021-06-01T21:01:37.673" v="23" actId="20577"/>
        <pc:sldMkLst>
          <pc:docMk/>
          <pc:sldMk cId="1235483054" sldId="362"/>
        </pc:sldMkLst>
        <pc:spChg chg="mod">
          <ac:chgData name="Kevin Presnell" userId="af29cadc-7fac-47b9-8343-7d6ebdc8b2c4" providerId="ADAL" clId="{F3D01309-046A-4A6E-8C88-42859365AA27}" dt="2021-06-01T21:01:37.673" v="23" actId="20577"/>
          <ac:spMkLst>
            <pc:docMk/>
            <pc:sldMk cId="1235483054" sldId="362"/>
            <ac:spMk id="31" creationId="{00000000-0000-0000-0000-000000000000}"/>
          </ac:spMkLst>
        </pc:spChg>
      </pc:sldChg>
      <pc:sldChg chg="modSp">
        <pc:chgData name="Kevin Presnell" userId="af29cadc-7fac-47b9-8343-7d6ebdc8b2c4" providerId="ADAL" clId="{F3D01309-046A-4A6E-8C88-42859365AA27}" dt="2021-06-01T21:03:56.949" v="87" actId="20577"/>
        <pc:sldMkLst>
          <pc:docMk/>
          <pc:sldMk cId="3398489457" sldId="363"/>
        </pc:sldMkLst>
        <pc:graphicFrameChg chg="mod">
          <ac:chgData name="Kevin Presnell" userId="af29cadc-7fac-47b9-8343-7d6ebdc8b2c4" providerId="ADAL" clId="{F3D01309-046A-4A6E-8C88-42859365AA27}" dt="2021-06-01T21:03:56.949" v="87" actId="20577"/>
          <ac:graphicFrameMkLst>
            <pc:docMk/>
            <pc:sldMk cId="3398489457" sldId="363"/>
            <ac:graphicFrameMk id="2" creationId="{00000000-0000-0000-0000-000000000000}"/>
          </ac:graphicFrameMkLst>
        </pc:graphicFrameChg>
      </pc:sldChg>
    </pc:docChg>
  </pc:docChgLst>
  <pc:docChgLst>
    <pc:chgData name="Kevin Presnell" userId="af29cadc-7fac-47b9-8343-7d6ebdc8b2c4" providerId="ADAL" clId="{F21CD882-87D4-44EB-9F58-8A93314E4D3C}"/>
    <pc:docChg chg="undo custSel modSld">
      <pc:chgData name="Kevin Presnell" userId="af29cadc-7fac-47b9-8343-7d6ebdc8b2c4" providerId="ADAL" clId="{F21CD882-87D4-44EB-9F58-8A93314E4D3C}" dt="2021-05-24T16:30:58.584" v="203" actId="20577"/>
      <pc:docMkLst>
        <pc:docMk/>
      </pc:docMkLst>
      <pc:sldChg chg="addSp delSp">
        <pc:chgData name="Kevin Presnell" userId="af29cadc-7fac-47b9-8343-7d6ebdc8b2c4" providerId="ADAL" clId="{F21CD882-87D4-44EB-9F58-8A93314E4D3C}" dt="2021-05-24T16:25:01.503" v="4"/>
        <pc:sldMkLst>
          <pc:docMk/>
          <pc:sldMk cId="1846337892" sldId="360"/>
        </pc:sldMkLst>
        <pc:spChg chg="add del">
          <ac:chgData name="Kevin Presnell" userId="af29cadc-7fac-47b9-8343-7d6ebdc8b2c4" providerId="ADAL" clId="{F21CD882-87D4-44EB-9F58-8A93314E4D3C}" dt="2021-05-24T16:25:01.503" v="4"/>
          <ac:spMkLst>
            <pc:docMk/>
            <pc:sldMk cId="1846337892" sldId="360"/>
            <ac:spMk id="2" creationId="{4AAF0B9C-6FE6-4E77-BA02-803F059053A1}"/>
          </ac:spMkLst>
        </pc:spChg>
      </pc:sldChg>
      <pc:sldChg chg="modSp mod">
        <pc:chgData name="Kevin Presnell" userId="af29cadc-7fac-47b9-8343-7d6ebdc8b2c4" providerId="ADAL" clId="{F21CD882-87D4-44EB-9F58-8A93314E4D3C}" dt="2021-05-24T16:24:51.387" v="2" actId="20577"/>
        <pc:sldMkLst>
          <pc:docMk/>
          <pc:sldMk cId="2133299524" sldId="361"/>
        </pc:sldMkLst>
        <pc:spChg chg="mod">
          <ac:chgData name="Kevin Presnell" userId="af29cadc-7fac-47b9-8343-7d6ebdc8b2c4" providerId="ADAL" clId="{F21CD882-87D4-44EB-9F58-8A93314E4D3C}" dt="2021-05-24T16:24:51.387" v="2" actId="20577"/>
          <ac:spMkLst>
            <pc:docMk/>
            <pc:sldMk cId="2133299524" sldId="361"/>
            <ac:spMk id="33" creationId="{00000000-0000-0000-0000-000000000000}"/>
          </ac:spMkLst>
        </pc:spChg>
      </pc:sldChg>
      <pc:sldChg chg="modSp mod">
        <pc:chgData name="Kevin Presnell" userId="af29cadc-7fac-47b9-8343-7d6ebdc8b2c4" providerId="ADAL" clId="{F21CD882-87D4-44EB-9F58-8A93314E4D3C}" dt="2021-05-24T16:30:58.584" v="203" actId="20577"/>
        <pc:sldMkLst>
          <pc:docMk/>
          <pc:sldMk cId="1235483054" sldId="362"/>
        </pc:sldMkLst>
        <pc:spChg chg="mod">
          <ac:chgData name="Kevin Presnell" userId="af29cadc-7fac-47b9-8343-7d6ebdc8b2c4" providerId="ADAL" clId="{F21CD882-87D4-44EB-9F58-8A93314E4D3C}" dt="2021-05-24T16:30:58.584" v="203" actId="20577"/>
          <ac:spMkLst>
            <pc:docMk/>
            <pc:sldMk cId="1235483054" sldId="362"/>
            <ac:spMk id="31"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FFB75B-3785-4250-AC04-9EA9206F6B0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EFF1FA4-331F-4A4E-AA96-965C14FCA9AE}">
      <dgm:prSet phldrT="[Text]" custT="1"/>
      <dgm:spPr>
        <a:solidFill>
          <a:srgbClr val="FFC000">
            <a:alpha val="4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CAPITAL  Investment Company  </a:t>
          </a:r>
          <a:endParaRPr lang="en-US" sz="1600" b="1" u="none" dirty="0">
            <a:latin typeface="+mn-lt"/>
          </a:endParaRPr>
        </a:p>
      </dgm:t>
    </dgm:pt>
    <dgm:pt modelId="{6E77BAC1-BF7A-41DA-8811-948B949E4132}" type="parTrans" cxnId="{2018C048-7226-42F7-8756-2D1A0A53FEF1}">
      <dgm:prSet/>
      <dgm:spPr/>
      <dgm:t>
        <a:bodyPr/>
        <a:lstStyle/>
        <a:p>
          <a:endParaRPr lang="en-US"/>
        </a:p>
      </dgm:t>
    </dgm:pt>
    <dgm:pt modelId="{0B4A657E-BDC0-4918-BDB2-8A0D211565F4}" type="sibTrans" cxnId="{2018C048-7226-42F7-8756-2D1A0A53FEF1}">
      <dgm:prSet/>
      <dgm:spPr/>
      <dgm:t>
        <a:bodyPr/>
        <a:lstStyle/>
        <a:p>
          <a:endParaRPr lang="en-US"/>
        </a:p>
      </dgm:t>
    </dgm:pt>
    <dgm:pt modelId="{44C10EF7-500F-406E-B5C9-1B7C0D3BEA72}">
      <dgm:prSet phldrT="[Text]" custT="1"/>
      <dgm:spPr>
        <a:solidFill>
          <a:srgbClr val="92D050">
            <a:alpha val="2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Cattle Company</a:t>
          </a:r>
          <a:endParaRPr lang="en-US" sz="1600" dirty="0">
            <a:latin typeface="+mn-lt"/>
          </a:endParaRPr>
        </a:p>
      </dgm:t>
    </dgm:pt>
    <dgm:pt modelId="{5A9E2F36-5141-4FB8-B8B3-35257CCADBDD}" type="parTrans" cxnId="{59D3A0F2-5F0C-4B0C-841D-736806E89FD3}">
      <dgm:prSet/>
      <dgm:spPr/>
      <dgm:t>
        <a:bodyPr/>
        <a:lstStyle/>
        <a:p>
          <a:endParaRPr lang="en-US"/>
        </a:p>
      </dgm:t>
    </dgm:pt>
    <dgm:pt modelId="{FCBE1B07-14FF-4CB7-859D-8FB2F00D481D}" type="sibTrans" cxnId="{59D3A0F2-5F0C-4B0C-841D-736806E89FD3}">
      <dgm:prSet/>
      <dgm:spPr/>
      <dgm:t>
        <a:bodyPr/>
        <a:lstStyle/>
        <a:p>
          <a:endParaRPr lang="en-US"/>
        </a:p>
      </dgm:t>
    </dgm:pt>
    <dgm:pt modelId="{E5D50EAB-76D3-496E-B9C3-E354C4E1F717}">
      <dgm:prSet phldrT="[Text]" custT="1"/>
      <dgm:spPr>
        <a:solidFill>
          <a:srgbClr val="92D050">
            <a:alpha val="25000"/>
          </a:srgbClr>
        </a:solidFill>
      </dgm:spPr>
      <dgm:t>
        <a:bodyPr anchor="t" anchorCtr="0"/>
        <a:lstStyle/>
        <a:p>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Feast Meats Brand</a:t>
          </a:r>
          <a:endParaRPr lang="en-US" sz="1600" dirty="0">
            <a:latin typeface="+mn-lt"/>
          </a:endParaRPr>
        </a:p>
      </dgm:t>
    </dgm:pt>
    <dgm:pt modelId="{D568C9CC-C6A3-4D98-A759-BF5AC90E6DF2}" type="parTrans" cxnId="{047FE5F9-A358-4012-8A4D-DDF1EFCB7736}">
      <dgm:prSet/>
      <dgm:spPr/>
      <dgm:t>
        <a:bodyPr/>
        <a:lstStyle/>
        <a:p>
          <a:endParaRPr lang="en-US"/>
        </a:p>
      </dgm:t>
    </dgm:pt>
    <dgm:pt modelId="{5DB1EA3F-4126-44FD-8DF3-A2D19C0157F2}" type="sibTrans" cxnId="{047FE5F9-A358-4012-8A4D-DDF1EFCB7736}">
      <dgm:prSet/>
      <dgm:spPr/>
      <dgm:t>
        <a:bodyPr/>
        <a:lstStyle/>
        <a:p>
          <a:endParaRPr lang="en-US"/>
        </a:p>
      </dgm:t>
    </dgm:pt>
    <dgm:pt modelId="{EC6F2CCA-863C-4E98-9A13-7841FFBD7AA0}">
      <dgm:prSet phldrT="[Text]" custT="1"/>
      <dgm:spPr>
        <a:solidFill>
          <a:srgbClr val="92D050">
            <a:alpha val="2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TV       “You Bet Your Ag” </a:t>
          </a:r>
        </a:p>
      </dgm:t>
    </dgm:pt>
    <dgm:pt modelId="{D1AA6D93-E44D-46C8-8E66-C37ACA00CC32}" type="parTrans" cxnId="{811532C2-60C1-4439-A713-125C4F7EADD3}">
      <dgm:prSet/>
      <dgm:spPr/>
      <dgm:t>
        <a:bodyPr/>
        <a:lstStyle/>
        <a:p>
          <a:endParaRPr lang="en-US"/>
        </a:p>
      </dgm:t>
    </dgm:pt>
    <dgm:pt modelId="{0B3E2CAA-640F-4CD0-B9AC-5745B205B83A}" type="sibTrans" cxnId="{811532C2-60C1-4439-A713-125C4F7EADD3}">
      <dgm:prSet/>
      <dgm:spPr/>
      <dgm:t>
        <a:bodyPr/>
        <a:lstStyle/>
        <a:p>
          <a:endParaRPr lang="en-US"/>
        </a:p>
      </dgm:t>
    </dgm:pt>
    <dgm:pt modelId="{249B9A48-2BA9-4014-AE9D-43876EF40462}">
      <dgm:prSet phldrT="[Text]" custT="1"/>
      <dgm:spPr>
        <a:solidFill>
          <a:srgbClr val="92D050">
            <a:alpha val="2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Non For Profit </a:t>
          </a:r>
          <a:endParaRPr lang="en-US" sz="1600" dirty="0">
            <a:latin typeface="+mn-lt"/>
          </a:endParaRPr>
        </a:p>
      </dgm:t>
    </dgm:pt>
    <dgm:pt modelId="{7F0F7C7C-4E69-44FF-94EF-3ADD101D638C}" type="parTrans" cxnId="{85101EE0-2F71-4180-9FF7-9761B9CFF76B}">
      <dgm:prSet/>
      <dgm:spPr/>
      <dgm:t>
        <a:bodyPr/>
        <a:lstStyle/>
        <a:p>
          <a:endParaRPr lang="en-US"/>
        </a:p>
      </dgm:t>
    </dgm:pt>
    <dgm:pt modelId="{530BD19D-C31C-4AF3-A435-EA9C02E3BA51}" type="sibTrans" cxnId="{85101EE0-2F71-4180-9FF7-9761B9CFF76B}">
      <dgm:prSet/>
      <dgm:spPr/>
      <dgm:t>
        <a:bodyPr/>
        <a:lstStyle/>
        <a:p>
          <a:endParaRPr lang="en-US"/>
        </a:p>
      </dgm:t>
    </dgm:pt>
    <dgm:pt modelId="{30986291-F44E-46C3-9782-619AAF6BB845}">
      <dgm:prSet phldrT="[Text]" custT="1"/>
      <dgm:spPr>
        <a:solidFill>
          <a:srgbClr val="FFC000">
            <a:alpha val="4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Family Wealth Office</a:t>
          </a:r>
          <a:endParaRPr lang="en-US" sz="1600" dirty="0">
            <a:latin typeface="+mn-lt"/>
          </a:endParaRPr>
        </a:p>
      </dgm:t>
    </dgm:pt>
    <dgm:pt modelId="{ED239BF5-A0BD-4431-A4DD-F4D3A376EB1E}" type="parTrans" cxnId="{41BCB37E-9575-4433-B732-D21304942486}">
      <dgm:prSet/>
      <dgm:spPr/>
      <dgm:t>
        <a:bodyPr/>
        <a:lstStyle/>
        <a:p>
          <a:endParaRPr lang="en-US"/>
        </a:p>
      </dgm:t>
    </dgm:pt>
    <dgm:pt modelId="{D6B44A5F-A913-4CFF-809B-A5E23DD3F98E}" type="sibTrans" cxnId="{41BCB37E-9575-4433-B732-D21304942486}">
      <dgm:prSet/>
      <dgm:spPr/>
      <dgm:t>
        <a:bodyPr/>
        <a:lstStyle/>
        <a:p>
          <a:endParaRPr lang="en-US"/>
        </a:p>
      </dgm:t>
    </dgm:pt>
    <dgm:pt modelId="{BFF3A041-3A4D-461F-814C-35E492B46287}">
      <dgm:prSet phldrT="[Text]" custT="1"/>
      <dgm:spPr>
        <a:solidFill>
          <a:srgbClr val="FFC000">
            <a:alpha val="4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a:t>
          </a:r>
          <a:b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br>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Finance </a:t>
          </a:r>
          <a:b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br>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 </a:t>
          </a:r>
          <a:endParaRPr lang="en-US" sz="1600" dirty="0">
            <a:latin typeface="+mn-lt"/>
          </a:endParaRPr>
        </a:p>
      </dgm:t>
    </dgm:pt>
    <dgm:pt modelId="{FBA62279-36E6-44FC-896C-32F62398374A}" type="parTrans" cxnId="{11B7432B-3461-440F-B771-50F219C50D31}">
      <dgm:prSet/>
      <dgm:spPr/>
      <dgm:t>
        <a:bodyPr/>
        <a:lstStyle/>
        <a:p>
          <a:endParaRPr lang="en-US"/>
        </a:p>
      </dgm:t>
    </dgm:pt>
    <dgm:pt modelId="{C6A15D97-D75E-4E55-BB88-2EEECF56B30C}" type="sibTrans" cxnId="{11B7432B-3461-440F-B771-50F219C50D31}">
      <dgm:prSet/>
      <dgm:spPr/>
      <dgm:t>
        <a:bodyPr/>
        <a:lstStyle/>
        <a:p>
          <a:endParaRPr lang="en-US"/>
        </a:p>
      </dgm:t>
    </dgm:pt>
    <dgm:pt modelId="{32AF58B3-4ECB-4557-9AA2-80A22FB63D01}">
      <dgm:prSet phldrT="[Text]" custT="1"/>
      <dgm:spPr>
        <a:solidFill>
          <a:srgbClr val="FFC000">
            <a:alpha val="4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Real-estate Services</a:t>
          </a:r>
        </a:p>
      </dgm:t>
    </dgm:pt>
    <dgm:pt modelId="{DFA267F5-FEB0-4C95-812B-FD6CD65BB92A}" type="parTrans" cxnId="{7141E8FA-F3BD-45E3-9CAF-D29686EF4D20}">
      <dgm:prSet/>
      <dgm:spPr/>
      <dgm:t>
        <a:bodyPr/>
        <a:lstStyle/>
        <a:p>
          <a:endParaRPr lang="en-US"/>
        </a:p>
      </dgm:t>
    </dgm:pt>
    <dgm:pt modelId="{1E52E472-A552-4F1B-8DB6-0C05B6C0A7FD}" type="sibTrans" cxnId="{7141E8FA-F3BD-45E3-9CAF-D29686EF4D20}">
      <dgm:prSet/>
      <dgm:spPr/>
      <dgm:t>
        <a:bodyPr/>
        <a:lstStyle/>
        <a:p>
          <a:endParaRPr lang="en-US"/>
        </a:p>
      </dgm:t>
    </dgm:pt>
    <dgm:pt modelId="{B8F180BA-E42E-4B92-AB18-68AB4174DAAE}">
      <dgm:prSet phldrT="[Text]" custT="1"/>
      <dgm:spPr>
        <a:solidFill>
          <a:srgbClr val="92D050">
            <a:alpha val="41000"/>
          </a:srgbClr>
        </a:solidFill>
      </dgm:spPr>
      <dgm:t>
        <a:bodyPr anchor="t" anchorCtr="0"/>
        <a:lstStyle/>
        <a:p>
          <a:pPr rtl="0">
            <a:lnSpc>
              <a:spcPct val="90000"/>
            </a:lnSpc>
          </a:pPr>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Total Protection Insurance   </a:t>
          </a:r>
        </a:p>
      </dgm:t>
    </dgm:pt>
    <dgm:pt modelId="{6C1C4415-79AA-4F02-8660-D7B03101CE56}" type="parTrans" cxnId="{A57C784E-8C42-4417-AB71-69258250ECA0}">
      <dgm:prSet/>
      <dgm:spPr/>
      <dgm:t>
        <a:bodyPr/>
        <a:lstStyle/>
        <a:p>
          <a:endParaRPr lang="en-US"/>
        </a:p>
      </dgm:t>
    </dgm:pt>
    <dgm:pt modelId="{A8EDCA2D-090D-4674-A4CB-6A5B6C14ED86}" type="sibTrans" cxnId="{A57C784E-8C42-4417-AB71-69258250ECA0}">
      <dgm:prSet/>
      <dgm:spPr/>
      <dgm:t>
        <a:bodyPr/>
        <a:lstStyle/>
        <a:p>
          <a:endParaRPr lang="en-US"/>
        </a:p>
      </dgm:t>
    </dgm:pt>
    <dgm:pt modelId="{2942B085-8A6D-49E8-B12A-10A7ED779AEE}">
      <dgm:prSet phldrT="[Text]" custT="1"/>
      <dgm:spPr>
        <a:solidFill>
          <a:srgbClr val="92D050">
            <a:alpha val="41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Grain/Livestock  Marketing  </a:t>
          </a:r>
        </a:p>
      </dgm:t>
    </dgm:pt>
    <dgm:pt modelId="{70F47CFA-9DC4-45D9-BDD4-8B4B678B9234}" type="parTrans" cxnId="{D790E4E2-4C2C-4848-A9E8-B3C94ED81412}">
      <dgm:prSet/>
      <dgm:spPr/>
      <dgm:t>
        <a:bodyPr/>
        <a:lstStyle/>
        <a:p>
          <a:endParaRPr lang="en-US"/>
        </a:p>
      </dgm:t>
    </dgm:pt>
    <dgm:pt modelId="{43FF384B-BF2E-4FE0-B6B2-0DA5632940A8}" type="sibTrans" cxnId="{D790E4E2-4C2C-4848-A9E8-B3C94ED81412}">
      <dgm:prSet/>
      <dgm:spPr/>
      <dgm:t>
        <a:bodyPr/>
        <a:lstStyle/>
        <a:p>
          <a:endParaRPr lang="en-US"/>
        </a:p>
      </dgm:t>
    </dgm:pt>
    <dgm:pt modelId="{23E6C554-47CD-4EB3-A706-30E257C492FE}">
      <dgm:prSet phldrT="[Text]" custT="1"/>
      <dgm:spPr>
        <a:solidFill>
          <a:srgbClr val="FFC000">
            <a:alpha val="2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Specialty Products </a:t>
          </a:r>
          <a:r>
            <a:rPr kumimoji="0" lang="en-US" sz="1600" b="0"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(Power Purchasing) </a:t>
          </a:r>
        </a:p>
      </dgm:t>
    </dgm:pt>
    <dgm:pt modelId="{FDC8B974-08DC-40B0-82E4-E089FEFA81AB}" type="parTrans" cxnId="{65A442CD-55F6-4A08-B07E-9C6AD7722196}">
      <dgm:prSet/>
      <dgm:spPr/>
      <dgm:t>
        <a:bodyPr/>
        <a:lstStyle/>
        <a:p>
          <a:endParaRPr lang="en-US"/>
        </a:p>
      </dgm:t>
    </dgm:pt>
    <dgm:pt modelId="{2327C111-69ED-4BB3-BFA3-1F83B2909C15}" type="sibTrans" cxnId="{65A442CD-55F6-4A08-B07E-9C6AD7722196}">
      <dgm:prSet/>
      <dgm:spPr/>
      <dgm:t>
        <a:bodyPr/>
        <a:lstStyle/>
        <a:p>
          <a:endParaRPr lang="en-US"/>
        </a:p>
      </dgm:t>
    </dgm:pt>
    <dgm:pt modelId="{70B60C78-36E3-4D1C-B592-B576A89DD7A0}">
      <dgm:prSet phldrT="[Text]" custT="1"/>
      <dgm:spPr>
        <a:solidFill>
          <a:srgbClr val="FFC000">
            <a:alpha val="25000"/>
          </a:srgbClr>
        </a:solidFill>
      </dgm:spPr>
      <dgm:t>
        <a:bodyPr anchor="t" anchorCtr="0"/>
        <a:lstStyle/>
        <a:p>
          <a:pPr rtl="0"/>
          <a:r>
            <a:rPr lang="en-US" sz="1600" b="1" dirty="0">
              <a:solidFill>
                <a:schemeClr val="tx1"/>
              </a:solidFill>
              <a:latin typeface="+mn-lt"/>
              <a:cs typeface="Leelawadee UI" panose="020B0502040204020203" pitchFamily="34" charset="-34"/>
            </a:rPr>
            <a:t>FARM FLEX   Equipment Brokering  </a:t>
          </a:r>
        </a:p>
      </dgm:t>
    </dgm:pt>
    <dgm:pt modelId="{AB499C67-FA81-4BC5-BB62-DC1F7F371258}" type="parTrans" cxnId="{33A8C1EA-A7F1-44A2-A08C-DA1F35974BFB}">
      <dgm:prSet/>
      <dgm:spPr/>
      <dgm:t>
        <a:bodyPr/>
        <a:lstStyle/>
        <a:p>
          <a:endParaRPr lang="en-US"/>
        </a:p>
      </dgm:t>
    </dgm:pt>
    <dgm:pt modelId="{D82CD214-295E-4E31-AB99-D1C51D5C9EC8}" type="sibTrans" cxnId="{33A8C1EA-A7F1-44A2-A08C-DA1F35974BFB}">
      <dgm:prSet/>
      <dgm:spPr/>
      <dgm:t>
        <a:bodyPr/>
        <a:lstStyle/>
        <a:p>
          <a:endParaRPr lang="en-US"/>
        </a:p>
      </dgm:t>
    </dgm:pt>
    <dgm:pt modelId="{8B5FB4EA-56C1-4540-B8E8-BA4239DBBEDE}">
      <dgm:prSet phldrT="[Text]" custT="1"/>
      <dgm:spPr>
        <a:solidFill>
          <a:srgbClr val="FFC000">
            <a:alpha val="2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Property Management </a:t>
          </a:r>
          <a:endParaRPr lang="en-US" sz="1600" dirty="0">
            <a:latin typeface="+mn-lt"/>
          </a:endParaRPr>
        </a:p>
      </dgm:t>
    </dgm:pt>
    <dgm:pt modelId="{3081307A-40D4-4336-8F2C-29931322E32F}" type="parTrans" cxnId="{03D0BCF0-22A7-48F3-A285-13A91F3FE949}">
      <dgm:prSet/>
      <dgm:spPr/>
      <dgm:t>
        <a:bodyPr/>
        <a:lstStyle/>
        <a:p>
          <a:endParaRPr lang="en-US"/>
        </a:p>
      </dgm:t>
    </dgm:pt>
    <dgm:pt modelId="{74BEE3E7-D84E-491F-9C5C-DA986EE7F94A}" type="sibTrans" cxnId="{03D0BCF0-22A7-48F3-A285-13A91F3FE949}">
      <dgm:prSet/>
      <dgm:spPr/>
      <dgm:t>
        <a:bodyPr/>
        <a:lstStyle/>
        <a:p>
          <a:endParaRPr lang="en-US"/>
        </a:p>
      </dgm:t>
    </dgm:pt>
    <dgm:pt modelId="{C15936F7-BA0B-463F-81DC-A46615FD8367}">
      <dgm:prSet phldrT="[Text]" custT="1"/>
      <dgm:spPr>
        <a:solidFill>
          <a:srgbClr val="FFC000">
            <a:alpha val="25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Government Contracting </a:t>
          </a:r>
          <a:endParaRPr lang="en-US" sz="1600" dirty="0">
            <a:latin typeface="+mn-lt"/>
          </a:endParaRPr>
        </a:p>
      </dgm:t>
    </dgm:pt>
    <dgm:pt modelId="{882FFC2E-84C1-46B1-8C7A-C3470526DF10}" type="parTrans" cxnId="{4660FD54-C20C-44C0-B86A-87B9F1D5D6D0}">
      <dgm:prSet/>
      <dgm:spPr/>
      <dgm:t>
        <a:bodyPr/>
        <a:lstStyle/>
        <a:p>
          <a:endParaRPr lang="en-US"/>
        </a:p>
      </dgm:t>
    </dgm:pt>
    <dgm:pt modelId="{46BE4EE7-D2F6-48EA-9B57-E7B9BAC7FF89}" type="sibTrans" cxnId="{4660FD54-C20C-44C0-B86A-87B9F1D5D6D0}">
      <dgm:prSet/>
      <dgm:spPr/>
      <dgm:t>
        <a:bodyPr/>
        <a:lstStyle/>
        <a:p>
          <a:endParaRPr lang="en-US"/>
        </a:p>
      </dgm:t>
    </dgm:pt>
    <dgm:pt modelId="{C959F2A6-4F6B-4B8D-B78D-BB3DF06B9233}">
      <dgm:prSet phldrT="[Text]" custT="1"/>
      <dgm:spPr>
        <a:solidFill>
          <a:srgbClr val="92D050">
            <a:alpha val="41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Ag Safety Net Systems </a:t>
          </a:r>
        </a:p>
      </dgm:t>
    </dgm:pt>
    <dgm:pt modelId="{17BD7F6D-AC5D-454F-A1C6-A0C3603F7DA9}" type="sibTrans" cxnId="{12C4A406-F8E0-4123-B7CB-3708E78778F9}">
      <dgm:prSet/>
      <dgm:spPr/>
      <dgm:t>
        <a:bodyPr/>
        <a:lstStyle/>
        <a:p>
          <a:endParaRPr lang="en-US"/>
        </a:p>
      </dgm:t>
    </dgm:pt>
    <dgm:pt modelId="{7A6BC35E-9959-490C-928D-53733AE91193}" type="parTrans" cxnId="{12C4A406-F8E0-4123-B7CB-3708E78778F9}">
      <dgm:prSet/>
      <dgm:spPr/>
      <dgm:t>
        <a:bodyPr/>
        <a:lstStyle/>
        <a:p>
          <a:endParaRPr lang="en-US"/>
        </a:p>
      </dgm:t>
    </dgm:pt>
    <dgm:pt modelId="{D010C650-2176-43D0-982F-A2F366A0E980}">
      <dgm:prSet phldrT="[Text]" custT="1"/>
      <dgm:spPr>
        <a:solidFill>
          <a:srgbClr val="92D050">
            <a:alpha val="41000"/>
          </a:srgbClr>
        </a:solidFill>
      </dgm:spPr>
      <dgm:t>
        <a:bodyPr anchor="t" anchorCtr="0"/>
        <a:lstStyle/>
        <a:p>
          <a:pPr rtl="0"/>
          <a:r>
            <a:rPr kumimoji="0" lang="en-US" sz="1600" b="1" i="0" u="none" strike="noStrike"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Business Solutions Coaching   </a:t>
          </a:r>
        </a:p>
      </dgm:t>
    </dgm:pt>
    <dgm:pt modelId="{B1CECF3C-162F-449F-8332-32FC86B18CC7}" type="sibTrans" cxnId="{C1D016D4-6CE1-4D62-9C33-AF40DABA6114}">
      <dgm:prSet/>
      <dgm:spPr/>
      <dgm:t>
        <a:bodyPr/>
        <a:lstStyle/>
        <a:p>
          <a:endParaRPr lang="en-US"/>
        </a:p>
      </dgm:t>
    </dgm:pt>
    <dgm:pt modelId="{A3DD8FD0-E106-4A13-A1BA-B9BEF429705D}" type="parTrans" cxnId="{C1D016D4-6CE1-4D62-9C33-AF40DABA6114}">
      <dgm:prSet/>
      <dgm:spPr/>
      <dgm:t>
        <a:bodyPr/>
        <a:lstStyle/>
        <a:p>
          <a:endParaRPr lang="en-US"/>
        </a:p>
      </dgm:t>
    </dgm:pt>
    <dgm:pt modelId="{A6D9CA6B-D95A-468D-8A2B-3EA7042D99EB}" type="pres">
      <dgm:prSet presAssocID="{A6FFB75B-3785-4250-AC04-9EA9206F6B0B}" presName="diagram" presStyleCnt="0">
        <dgm:presLayoutVars>
          <dgm:dir/>
          <dgm:resizeHandles val="exact"/>
        </dgm:presLayoutVars>
      </dgm:prSet>
      <dgm:spPr/>
    </dgm:pt>
    <dgm:pt modelId="{3F84493D-BED8-4EB3-8BC3-5588460004AE}" type="pres">
      <dgm:prSet presAssocID="{EEFF1FA4-331F-4A4E-AA96-965C14FCA9AE}" presName="node" presStyleLbl="node1" presStyleIdx="0" presStyleCnt="16" custLinFactNeighborX="6173" custLinFactNeighborY="-4591">
        <dgm:presLayoutVars>
          <dgm:bulletEnabled val="1"/>
        </dgm:presLayoutVars>
      </dgm:prSet>
      <dgm:spPr/>
    </dgm:pt>
    <dgm:pt modelId="{CAF7C1EE-5375-4BE6-BE94-C2CDD2FE44C1}" type="pres">
      <dgm:prSet presAssocID="{0B4A657E-BDC0-4918-BDB2-8A0D211565F4}" presName="sibTrans" presStyleCnt="0"/>
      <dgm:spPr/>
    </dgm:pt>
    <dgm:pt modelId="{842A4A8E-5208-4D46-9AE0-85B6C09B99BE}" type="pres">
      <dgm:prSet presAssocID="{30986291-F44E-46C3-9782-619AAF6BB845}" presName="node" presStyleLbl="node1" presStyleIdx="1" presStyleCnt="16" custLinFactNeighborX="5490" custLinFactNeighborY="-4591">
        <dgm:presLayoutVars>
          <dgm:bulletEnabled val="1"/>
        </dgm:presLayoutVars>
      </dgm:prSet>
      <dgm:spPr/>
    </dgm:pt>
    <dgm:pt modelId="{8A877B7D-EC35-43DF-8610-51470C30BB29}" type="pres">
      <dgm:prSet presAssocID="{D6B44A5F-A913-4CFF-809B-A5E23DD3F98E}" presName="sibTrans" presStyleCnt="0"/>
      <dgm:spPr/>
    </dgm:pt>
    <dgm:pt modelId="{7316745A-C19A-4568-8C68-C9CA4EDEBD53}" type="pres">
      <dgm:prSet presAssocID="{BFF3A041-3A4D-461F-814C-35E492B46287}" presName="node" presStyleLbl="node1" presStyleIdx="2" presStyleCnt="16" custScaleY="100063" custLinFactNeighborX="4827" custLinFactNeighborY="-5352">
        <dgm:presLayoutVars>
          <dgm:bulletEnabled val="1"/>
        </dgm:presLayoutVars>
      </dgm:prSet>
      <dgm:spPr/>
    </dgm:pt>
    <dgm:pt modelId="{ACD27051-8C73-400B-85B2-55ECE3ABCEA1}" type="pres">
      <dgm:prSet presAssocID="{C6A15D97-D75E-4E55-BB88-2EEECF56B30C}" presName="sibTrans" presStyleCnt="0"/>
      <dgm:spPr/>
    </dgm:pt>
    <dgm:pt modelId="{E406EA6C-1ADF-4B1A-A322-8BBF488E2602}" type="pres">
      <dgm:prSet presAssocID="{32AF58B3-4ECB-4557-9AA2-80A22FB63D01}" presName="node" presStyleLbl="node1" presStyleIdx="3" presStyleCnt="16" custScaleY="100063" custLinFactNeighborX="-206" custLinFactNeighborY="-4800">
        <dgm:presLayoutVars>
          <dgm:bulletEnabled val="1"/>
        </dgm:presLayoutVars>
      </dgm:prSet>
      <dgm:spPr/>
    </dgm:pt>
    <dgm:pt modelId="{6A55F811-349F-48FE-9640-32CD94FEC1D6}" type="pres">
      <dgm:prSet presAssocID="{1E52E472-A552-4F1B-8DB6-0C05B6C0A7FD}" presName="sibTrans" presStyleCnt="0"/>
      <dgm:spPr/>
    </dgm:pt>
    <dgm:pt modelId="{217357D4-5BCA-49FC-8559-BC948366ADE6}" type="pres">
      <dgm:prSet presAssocID="{D010C650-2176-43D0-982F-A2F366A0E980}" presName="node" presStyleLbl="node1" presStyleIdx="4" presStyleCnt="16" custLinFactNeighborX="6173" custLinFactNeighborY="-4591">
        <dgm:presLayoutVars>
          <dgm:bulletEnabled val="1"/>
        </dgm:presLayoutVars>
      </dgm:prSet>
      <dgm:spPr/>
    </dgm:pt>
    <dgm:pt modelId="{A55C8E31-54A6-4D7C-ABFE-F402BC35C4C4}" type="pres">
      <dgm:prSet presAssocID="{B1CECF3C-162F-449F-8332-32FC86B18CC7}" presName="sibTrans" presStyleCnt="0"/>
      <dgm:spPr/>
    </dgm:pt>
    <dgm:pt modelId="{D28E6A21-DDB1-4B72-BEAA-60FAF0B7AFE5}" type="pres">
      <dgm:prSet presAssocID="{C959F2A6-4F6B-4B8D-B78D-BB3DF06B9233}" presName="node" presStyleLbl="node1" presStyleIdx="5" presStyleCnt="16" custLinFactNeighborX="4495" custLinFactNeighborY="-4038">
        <dgm:presLayoutVars>
          <dgm:bulletEnabled val="1"/>
        </dgm:presLayoutVars>
      </dgm:prSet>
      <dgm:spPr/>
    </dgm:pt>
    <dgm:pt modelId="{E1247F3E-31B9-4371-85D1-2BE10F3132F4}" type="pres">
      <dgm:prSet presAssocID="{17BD7F6D-AC5D-454F-A1C6-A0C3603F7DA9}" presName="sibTrans" presStyleCnt="0"/>
      <dgm:spPr/>
    </dgm:pt>
    <dgm:pt modelId="{C750C68F-C962-4177-B273-15500A245942}" type="pres">
      <dgm:prSet presAssocID="{B8F180BA-E42E-4B92-AB18-68AB4174DAAE}" presName="node" presStyleLbl="node1" presStyleIdx="6" presStyleCnt="16" custScaleX="102167" custScaleY="101782" custLinFactNeighborX="2838" custLinFactNeighborY="-4304">
        <dgm:presLayoutVars>
          <dgm:bulletEnabled val="1"/>
        </dgm:presLayoutVars>
      </dgm:prSet>
      <dgm:spPr/>
    </dgm:pt>
    <dgm:pt modelId="{9486D715-CA3C-4E7B-A356-C9F7AAC5F0B1}" type="pres">
      <dgm:prSet presAssocID="{A8EDCA2D-090D-4674-A4CB-6A5B6C14ED86}" presName="sibTrans" presStyleCnt="0"/>
      <dgm:spPr/>
    </dgm:pt>
    <dgm:pt modelId="{746944E7-C9EF-4000-B1B3-2F3017D4A0C4}" type="pres">
      <dgm:prSet presAssocID="{2942B085-8A6D-49E8-B12A-10A7ED779AEE}" presName="node" presStyleLbl="node1" presStyleIdx="7" presStyleCnt="16" custLinFactNeighborX="-206" custLinFactNeighborY="-3663">
        <dgm:presLayoutVars>
          <dgm:bulletEnabled val="1"/>
        </dgm:presLayoutVars>
      </dgm:prSet>
      <dgm:spPr/>
    </dgm:pt>
    <dgm:pt modelId="{2372F273-8813-450E-B3B9-65CFB233574C}" type="pres">
      <dgm:prSet presAssocID="{43FF384B-BF2E-4FE0-B6B2-0DA5632940A8}" presName="sibTrans" presStyleCnt="0"/>
      <dgm:spPr/>
    </dgm:pt>
    <dgm:pt modelId="{49511A44-51C6-447E-B5AE-5739F894CD92}" type="pres">
      <dgm:prSet presAssocID="{23E6C554-47CD-4EB3-A706-30E257C492FE}" presName="node" presStyleLbl="node1" presStyleIdx="8" presStyleCnt="16" custLinFactNeighborX="3169" custLinFactNeighborY="1012">
        <dgm:presLayoutVars>
          <dgm:bulletEnabled val="1"/>
        </dgm:presLayoutVars>
      </dgm:prSet>
      <dgm:spPr/>
    </dgm:pt>
    <dgm:pt modelId="{BCF64267-0AFD-4CAB-9D2B-84785A60AB73}" type="pres">
      <dgm:prSet presAssocID="{2327C111-69ED-4BB3-BFA3-1F83B2909C15}" presName="sibTrans" presStyleCnt="0"/>
      <dgm:spPr/>
    </dgm:pt>
    <dgm:pt modelId="{8AB9EC0B-63A1-4255-B3FB-7BEDDF3EC7C0}" type="pres">
      <dgm:prSet presAssocID="{70B60C78-36E3-4D1C-B592-B576A89DD7A0}" presName="node" presStyleLbl="node1" presStyleIdx="9" presStyleCnt="16" custLinFactNeighborX="3169" custLinFactNeighborY="1012">
        <dgm:presLayoutVars>
          <dgm:bulletEnabled val="1"/>
        </dgm:presLayoutVars>
      </dgm:prSet>
      <dgm:spPr/>
    </dgm:pt>
    <dgm:pt modelId="{09A95E5D-442F-451B-B9E5-166E83CD686D}" type="pres">
      <dgm:prSet presAssocID="{D82CD214-295E-4E31-AB99-D1C51D5C9EC8}" presName="sibTrans" presStyleCnt="0"/>
      <dgm:spPr/>
    </dgm:pt>
    <dgm:pt modelId="{A3E72372-9642-434C-AB50-C0961EF0B55E}" type="pres">
      <dgm:prSet presAssocID="{8B5FB4EA-56C1-4540-B8E8-BA4239DBBEDE}" presName="node" presStyleLbl="node1" presStyleIdx="10" presStyleCnt="16" custScaleX="99660" custScaleY="100036" custLinFactNeighborX="1848" custLinFactNeighborY="2137">
        <dgm:presLayoutVars>
          <dgm:bulletEnabled val="1"/>
        </dgm:presLayoutVars>
      </dgm:prSet>
      <dgm:spPr/>
    </dgm:pt>
    <dgm:pt modelId="{20246AE4-D954-4791-92D9-17EDB1E263D6}" type="pres">
      <dgm:prSet presAssocID="{74BEE3E7-D84E-491F-9C5C-DA986EE7F94A}" presName="sibTrans" presStyleCnt="0"/>
      <dgm:spPr/>
    </dgm:pt>
    <dgm:pt modelId="{AA3FA766-D854-44FC-B302-1C5CA99A53A4}" type="pres">
      <dgm:prSet presAssocID="{C15936F7-BA0B-463F-81DC-A46615FD8367}" presName="node" presStyleLbl="node1" presStyleIdx="11" presStyleCnt="16" custLinFactNeighborX="3168" custLinFactNeighborY="1298">
        <dgm:presLayoutVars>
          <dgm:bulletEnabled val="1"/>
        </dgm:presLayoutVars>
      </dgm:prSet>
      <dgm:spPr/>
    </dgm:pt>
    <dgm:pt modelId="{A9DF837E-AB34-4A47-9671-9E3F648997EE}" type="pres">
      <dgm:prSet presAssocID="{46BE4EE7-D2F6-48EA-9B57-E7B9BAC7FF89}" presName="sibTrans" presStyleCnt="0"/>
      <dgm:spPr/>
    </dgm:pt>
    <dgm:pt modelId="{25A47CC6-D279-48EA-A833-F1E11FF8DF61}" type="pres">
      <dgm:prSet presAssocID="{44C10EF7-500F-406E-B5C9-1B7C0D3BEA72}" presName="node" presStyleLbl="node1" presStyleIdx="12" presStyleCnt="16" custLinFactNeighborX="3978" custLinFactNeighborY="0">
        <dgm:presLayoutVars>
          <dgm:bulletEnabled val="1"/>
        </dgm:presLayoutVars>
      </dgm:prSet>
      <dgm:spPr/>
    </dgm:pt>
    <dgm:pt modelId="{1EC868FD-B44A-4AC8-90A4-EDEE46D104A7}" type="pres">
      <dgm:prSet presAssocID="{FCBE1B07-14FF-4CB7-859D-8FB2F00D481D}" presName="sibTrans" presStyleCnt="0"/>
      <dgm:spPr/>
    </dgm:pt>
    <dgm:pt modelId="{13CEE2AE-9928-4D0D-AA9C-95EAE1E63A95}" type="pres">
      <dgm:prSet presAssocID="{E5D50EAB-76D3-496E-B9C3-E354C4E1F717}" presName="node" presStyleLbl="node1" presStyleIdx="13" presStyleCnt="16" custLinFactNeighborX="3978" custLinFactNeighborY="0">
        <dgm:presLayoutVars>
          <dgm:bulletEnabled val="1"/>
        </dgm:presLayoutVars>
      </dgm:prSet>
      <dgm:spPr/>
    </dgm:pt>
    <dgm:pt modelId="{1403C714-43F3-4345-8378-FB5E5BCA7E64}" type="pres">
      <dgm:prSet presAssocID="{5DB1EA3F-4126-44FD-8DF3-A2D19C0157F2}" presName="sibTrans" presStyleCnt="0"/>
      <dgm:spPr/>
    </dgm:pt>
    <dgm:pt modelId="{79497361-9438-40A5-B90E-F78240B1CF46}" type="pres">
      <dgm:prSet presAssocID="{EC6F2CCA-863C-4E98-9A13-7841FFBD7AA0}" presName="node" presStyleLbl="node1" presStyleIdx="14" presStyleCnt="16" custLinFactNeighborX="0" custLinFactNeighborY="0">
        <dgm:presLayoutVars>
          <dgm:bulletEnabled val="1"/>
        </dgm:presLayoutVars>
      </dgm:prSet>
      <dgm:spPr/>
    </dgm:pt>
    <dgm:pt modelId="{32BC1EC1-2D6C-49D2-ABA7-C8292F92FC24}" type="pres">
      <dgm:prSet presAssocID="{0B3E2CAA-640F-4CD0-B9AC-5745B205B83A}" presName="sibTrans" presStyleCnt="0"/>
      <dgm:spPr/>
    </dgm:pt>
    <dgm:pt modelId="{463D6F2E-3B19-409F-9F9D-CD2CF21B1D86}" type="pres">
      <dgm:prSet presAssocID="{249B9A48-2BA9-4014-AE9D-43876EF40462}" presName="node" presStyleLbl="node1" presStyleIdx="15" presStyleCnt="16" custLinFactNeighborX="0" custLinFactNeighborY="0">
        <dgm:presLayoutVars>
          <dgm:bulletEnabled val="1"/>
        </dgm:presLayoutVars>
      </dgm:prSet>
      <dgm:spPr/>
    </dgm:pt>
  </dgm:ptLst>
  <dgm:cxnLst>
    <dgm:cxn modelId="{12C4A406-F8E0-4123-B7CB-3708E78778F9}" srcId="{A6FFB75B-3785-4250-AC04-9EA9206F6B0B}" destId="{C959F2A6-4F6B-4B8D-B78D-BB3DF06B9233}" srcOrd="5" destOrd="0" parTransId="{7A6BC35E-9959-490C-928D-53733AE91193}" sibTransId="{17BD7F6D-AC5D-454F-A1C6-A0C3603F7DA9}"/>
    <dgm:cxn modelId="{B90CCF1B-5892-4329-BF3A-4A3A8186A60F}" type="presOf" srcId="{23E6C554-47CD-4EB3-A706-30E257C492FE}" destId="{49511A44-51C6-447E-B5AE-5739F894CD92}" srcOrd="0" destOrd="0" presId="urn:microsoft.com/office/officeart/2005/8/layout/default"/>
    <dgm:cxn modelId="{793A9E1F-9290-4FE8-98A1-EE7BD0A657C2}" type="presOf" srcId="{70B60C78-36E3-4D1C-B592-B576A89DD7A0}" destId="{8AB9EC0B-63A1-4255-B3FB-7BEDDF3EC7C0}" srcOrd="0" destOrd="0" presId="urn:microsoft.com/office/officeart/2005/8/layout/default"/>
    <dgm:cxn modelId="{A12EA725-AFCD-4C0C-BC75-F6E8F84EF3D6}" type="presOf" srcId="{32AF58B3-4ECB-4557-9AA2-80A22FB63D01}" destId="{E406EA6C-1ADF-4B1A-A322-8BBF488E2602}" srcOrd="0" destOrd="0" presId="urn:microsoft.com/office/officeart/2005/8/layout/default"/>
    <dgm:cxn modelId="{11B7432B-3461-440F-B771-50F219C50D31}" srcId="{A6FFB75B-3785-4250-AC04-9EA9206F6B0B}" destId="{BFF3A041-3A4D-461F-814C-35E492B46287}" srcOrd="2" destOrd="0" parTransId="{FBA62279-36E6-44FC-896C-32F62398374A}" sibTransId="{C6A15D97-D75E-4E55-BB88-2EEECF56B30C}"/>
    <dgm:cxn modelId="{A7EA3D2E-B098-4372-BAF2-88085154B752}" type="presOf" srcId="{EC6F2CCA-863C-4E98-9A13-7841FFBD7AA0}" destId="{79497361-9438-40A5-B90E-F78240B1CF46}" srcOrd="0" destOrd="0" presId="urn:microsoft.com/office/officeart/2005/8/layout/default"/>
    <dgm:cxn modelId="{2018C048-7226-42F7-8756-2D1A0A53FEF1}" srcId="{A6FFB75B-3785-4250-AC04-9EA9206F6B0B}" destId="{EEFF1FA4-331F-4A4E-AA96-965C14FCA9AE}" srcOrd="0" destOrd="0" parTransId="{6E77BAC1-BF7A-41DA-8811-948B949E4132}" sibTransId="{0B4A657E-BDC0-4918-BDB2-8A0D211565F4}"/>
    <dgm:cxn modelId="{A57C784E-8C42-4417-AB71-69258250ECA0}" srcId="{A6FFB75B-3785-4250-AC04-9EA9206F6B0B}" destId="{B8F180BA-E42E-4B92-AB18-68AB4174DAAE}" srcOrd="6" destOrd="0" parTransId="{6C1C4415-79AA-4F02-8660-D7B03101CE56}" sibTransId="{A8EDCA2D-090D-4674-A4CB-6A5B6C14ED86}"/>
    <dgm:cxn modelId="{CE0E406F-A0A9-4840-820A-66E0D4274868}" type="presOf" srcId="{E5D50EAB-76D3-496E-B9C3-E354C4E1F717}" destId="{13CEE2AE-9928-4D0D-AA9C-95EAE1E63A95}" srcOrd="0" destOrd="0" presId="urn:microsoft.com/office/officeart/2005/8/layout/default"/>
    <dgm:cxn modelId="{A0197F50-1F5A-4725-9E4C-1659F4472FA1}" type="presOf" srcId="{30986291-F44E-46C3-9782-619AAF6BB845}" destId="{842A4A8E-5208-4D46-9AE0-85B6C09B99BE}" srcOrd="0" destOrd="0" presId="urn:microsoft.com/office/officeart/2005/8/layout/default"/>
    <dgm:cxn modelId="{4660FD54-C20C-44C0-B86A-87B9F1D5D6D0}" srcId="{A6FFB75B-3785-4250-AC04-9EA9206F6B0B}" destId="{C15936F7-BA0B-463F-81DC-A46615FD8367}" srcOrd="11" destOrd="0" parTransId="{882FFC2E-84C1-46B1-8C7A-C3470526DF10}" sibTransId="{46BE4EE7-D2F6-48EA-9B57-E7B9BAC7FF89}"/>
    <dgm:cxn modelId="{FFED5B58-696A-4EA4-BD83-215EAC0FFFD2}" type="presOf" srcId="{8B5FB4EA-56C1-4540-B8E8-BA4239DBBEDE}" destId="{A3E72372-9642-434C-AB50-C0961EF0B55E}" srcOrd="0" destOrd="0" presId="urn:microsoft.com/office/officeart/2005/8/layout/default"/>
    <dgm:cxn modelId="{9981127A-BB34-47D1-B871-91C88201C9DE}" type="presOf" srcId="{BFF3A041-3A4D-461F-814C-35E492B46287}" destId="{7316745A-C19A-4568-8C68-C9CA4EDEBD53}" srcOrd="0" destOrd="0" presId="urn:microsoft.com/office/officeart/2005/8/layout/default"/>
    <dgm:cxn modelId="{41BCB37E-9575-4433-B732-D21304942486}" srcId="{A6FFB75B-3785-4250-AC04-9EA9206F6B0B}" destId="{30986291-F44E-46C3-9782-619AAF6BB845}" srcOrd="1" destOrd="0" parTransId="{ED239BF5-A0BD-4431-A4DD-F4D3A376EB1E}" sibTransId="{D6B44A5F-A913-4CFF-809B-A5E23DD3F98E}"/>
    <dgm:cxn modelId="{09DF7885-4550-48E8-AA4F-34CB7645FC53}" type="presOf" srcId="{D010C650-2176-43D0-982F-A2F366A0E980}" destId="{217357D4-5BCA-49FC-8559-BC948366ADE6}" srcOrd="0" destOrd="0" presId="urn:microsoft.com/office/officeart/2005/8/layout/default"/>
    <dgm:cxn modelId="{55DF1694-783C-4FB6-8BA7-25F3AF998E3A}" type="presOf" srcId="{249B9A48-2BA9-4014-AE9D-43876EF40462}" destId="{463D6F2E-3B19-409F-9F9D-CD2CF21B1D86}" srcOrd="0" destOrd="0" presId="urn:microsoft.com/office/officeart/2005/8/layout/default"/>
    <dgm:cxn modelId="{76015096-B1BB-4F84-B93C-BCA4F76741DD}" type="presOf" srcId="{A6FFB75B-3785-4250-AC04-9EA9206F6B0B}" destId="{A6D9CA6B-D95A-468D-8A2B-3EA7042D99EB}" srcOrd="0" destOrd="0" presId="urn:microsoft.com/office/officeart/2005/8/layout/default"/>
    <dgm:cxn modelId="{BF6CC29F-CC2B-4352-9D06-F338D4FFC23B}" type="presOf" srcId="{EEFF1FA4-331F-4A4E-AA96-965C14FCA9AE}" destId="{3F84493D-BED8-4EB3-8BC3-5588460004AE}" srcOrd="0" destOrd="0" presId="urn:microsoft.com/office/officeart/2005/8/layout/default"/>
    <dgm:cxn modelId="{DA6905A8-1D30-4F94-B7C0-693785419A15}" type="presOf" srcId="{C15936F7-BA0B-463F-81DC-A46615FD8367}" destId="{AA3FA766-D854-44FC-B302-1C5CA99A53A4}" srcOrd="0" destOrd="0" presId="urn:microsoft.com/office/officeart/2005/8/layout/default"/>
    <dgm:cxn modelId="{B7A7A3B2-18A1-40FE-8877-BE4FC80FDD0E}" type="presOf" srcId="{B8F180BA-E42E-4B92-AB18-68AB4174DAAE}" destId="{C750C68F-C962-4177-B273-15500A245942}" srcOrd="0" destOrd="0" presId="urn:microsoft.com/office/officeart/2005/8/layout/default"/>
    <dgm:cxn modelId="{811532C2-60C1-4439-A713-125C4F7EADD3}" srcId="{A6FFB75B-3785-4250-AC04-9EA9206F6B0B}" destId="{EC6F2CCA-863C-4E98-9A13-7841FFBD7AA0}" srcOrd="14" destOrd="0" parTransId="{D1AA6D93-E44D-46C8-8E66-C37ACA00CC32}" sibTransId="{0B3E2CAA-640F-4CD0-B9AC-5745B205B83A}"/>
    <dgm:cxn modelId="{65A442CD-55F6-4A08-B07E-9C6AD7722196}" srcId="{A6FFB75B-3785-4250-AC04-9EA9206F6B0B}" destId="{23E6C554-47CD-4EB3-A706-30E257C492FE}" srcOrd="8" destOrd="0" parTransId="{FDC8B974-08DC-40B0-82E4-E089FEFA81AB}" sibTransId="{2327C111-69ED-4BB3-BFA3-1F83B2909C15}"/>
    <dgm:cxn modelId="{9C475DD3-DB25-45F1-B928-14FDD09A9449}" type="presOf" srcId="{2942B085-8A6D-49E8-B12A-10A7ED779AEE}" destId="{746944E7-C9EF-4000-B1B3-2F3017D4A0C4}" srcOrd="0" destOrd="0" presId="urn:microsoft.com/office/officeart/2005/8/layout/default"/>
    <dgm:cxn modelId="{C1D016D4-6CE1-4D62-9C33-AF40DABA6114}" srcId="{A6FFB75B-3785-4250-AC04-9EA9206F6B0B}" destId="{D010C650-2176-43D0-982F-A2F366A0E980}" srcOrd="4" destOrd="0" parTransId="{A3DD8FD0-E106-4A13-A1BA-B9BEF429705D}" sibTransId="{B1CECF3C-162F-449F-8332-32FC86B18CC7}"/>
    <dgm:cxn modelId="{85101EE0-2F71-4180-9FF7-9761B9CFF76B}" srcId="{A6FFB75B-3785-4250-AC04-9EA9206F6B0B}" destId="{249B9A48-2BA9-4014-AE9D-43876EF40462}" srcOrd="15" destOrd="0" parTransId="{7F0F7C7C-4E69-44FF-94EF-3ADD101D638C}" sibTransId="{530BD19D-C31C-4AF3-A435-EA9C02E3BA51}"/>
    <dgm:cxn modelId="{D790E4E2-4C2C-4848-A9E8-B3C94ED81412}" srcId="{A6FFB75B-3785-4250-AC04-9EA9206F6B0B}" destId="{2942B085-8A6D-49E8-B12A-10A7ED779AEE}" srcOrd="7" destOrd="0" parTransId="{70F47CFA-9DC4-45D9-BDD4-8B4B678B9234}" sibTransId="{43FF384B-BF2E-4FE0-B6B2-0DA5632940A8}"/>
    <dgm:cxn modelId="{33A8C1EA-A7F1-44A2-A08C-DA1F35974BFB}" srcId="{A6FFB75B-3785-4250-AC04-9EA9206F6B0B}" destId="{70B60C78-36E3-4D1C-B592-B576A89DD7A0}" srcOrd="9" destOrd="0" parTransId="{AB499C67-FA81-4BC5-BB62-DC1F7F371258}" sibTransId="{D82CD214-295E-4E31-AB99-D1C51D5C9EC8}"/>
    <dgm:cxn modelId="{03D0BCF0-22A7-48F3-A285-13A91F3FE949}" srcId="{A6FFB75B-3785-4250-AC04-9EA9206F6B0B}" destId="{8B5FB4EA-56C1-4540-B8E8-BA4239DBBEDE}" srcOrd="10" destOrd="0" parTransId="{3081307A-40D4-4336-8F2C-29931322E32F}" sibTransId="{74BEE3E7-D84E-491F-9C5C-DA986EE7F94A}"/>
    <dgm:cxn modelId="{4573A6F1-4898-4E1E-AE88-4C2B57F6AFCE}" type="presOf" srcId="{44C10EF7-500F-406E-B5C9-1B7C0D3BEA72}" destId="{25A47CC6-D279-48EA-A833-F1E11FF8DF61}" srcOrd="0" destOrd="0" presId="urn:microsoft.com/office/officeart/2005/8/layout/default"/>
    <dgm:cxn modelId="{59D3A0F2-5F0C-4B0C-841D-736806E89FD3}" srcId="{A6FFB75B-3785-4250-AC04-9EA9206F6B0B}" destId="{44C10EF7-500F-406E-B5C9-1B7C0D3BEA72}" srcOrd="12" destOrd="0" parTransId="{5A9E2F36-5141-4FB8-B8B3-35257CCADBDD}" sibTransId="{FCBE1B07-14FF-4CB7-859D-8FB2F00D481D}"/>
    <dgm:cxn modelId="{047FE5F9-A358-4012-8A4D-DDF1EFCB7736}" srcId="{A6FFB75B-3785-4250-AC04-9EA9206F6B0B}" destId="{E5D50EAB-76D3-496E-B9C3-E354C4E1F717}" srcOrd="13" destOrd="0" parTransId="{D568C9CC-C6A3-4D98-A759-BF5AC90E6DF2}" sibTransId="{5DB1EA3F-4126-44FD-8DF3-A2D19C0157F2}"/>
    <dgm:cxn modelId="{7141E8FA-F3BD-45E3-9CAF-D29686EF4D20}" srcId="{A6FFB75B-3785-4250-AC04-9EA9206F6B0B}" destId="{32AF58B3-4ECB-4557-9AA2-80A22FB63D01}" srcOrd="3" destOrd="0" parTransId="{DFA267F5-FEB0-4C95-812B-FD6CD65BB92A}" sibTransId="{1E52E472-A552-4F1B-8DB6-0C05B6C0A7FD}"/>
    <dgm:cxn modelId="{201740FE-29A2-412A-80F7-A0284D714513}" type="presOf" srcId="{C959F2A6-4F6B-4B8D-B78D-BB3DF06B9233}" destId="{D28E6A21-DDB1-4B72-BEAA-60FAF0B7AFE5}" srcOrd="0" destOrd="0" presId="urn:microsoft.com/office/officeart/2005/8/layout/default"/>
    <dgm:cxn modelId="{AA0E52CE-F7F3-4EDB-9C85-A37AAB930C0E}" type="presParOf" srcId="{A6D9CA6B-D95A-468D-8A2B-3EA7042D99EB}" destId="{3F84493D-BED8-4EB3-8BC3-5588460004AE}" srcOrd="0" destOrd="0" presId="urn:microsoft.com/office/officeart/2005/8/layout/default"/>
    <dgm:cxn modelId="{A32185E2-0AA8-402F-99EB-14C3F6D4FA03}" type="presParOf" srcId="{A6D9CA6B-D95A-468D-8A2B-3EA7042D99EB}" destId="{CAF7C1EE-5375-4BE6-BE94-C2CDD2FE44C1}" srcOrd="1" destOrd="0" presId="urn:microsoft.com/office/officeart/2005/8/layout/default"/>
    <dgm:cxn modelId="{E39740D2-91DE-4F71-8460-F87B2EA30BD9}" type="presParOf" srcId="{A6D9CA6B-D95A-468D-8A2B-3EA7042D99EB}" destId="{842A4A8E-5208-4D46-9AE0-85B6C09B99BE}" srcOrd="2" destOrd="0" presId="urn:microsoft.com/office/officeart/2005/8/layout/default"/>
    <dgm:cxn modelId="{BC1C35A0-6F9A-49C4-BE7F-C3481C89BB16}" type="presParOf" srcId="{A6D9CA6B-D95A-468D-8A2B-3EA7042D99EB}" destId="{8A877B7D-EC35-43DF-8610-51470C30BB29}" srcOrd="3" destOrd="0" presId="urn:microsoft.com/office/officeart/2005/8/layout/default"/>
    <dgm:cxn modelId="{1CDCF539-6E35-4E40-9809-CA2571630CE1}" type="presParOf" srcId="{A6D9CA6B-D95A-468D-8A2B-3EA7042D99EB}" destId="{7316745A-C19A-4568-8C68-C9CA4EDEBD53}" srcOrd="4" destOrd="0" presId="urn:microsoft.com/office/officeart/2005/8/layout/default"/>
    <dgm:cxn modelId="{AB0E4431-E3D8-4ECF-B459-DAA9934F23E5}" type="presParOf" srcId="{A6D9CA6B-D95A-468D-8A2B-3EA7042D99EB}" destId="{ACD27051-8C73-400B-85B2-55ECE3ABCEA1}" srcOrd="5" destOrd="0" presId="urn:microsoft.com/office/officeart/2005/8/layout/default"/>
    <dgm:cxn modelId="{94B56A52-65CB-4F13-AF8F-13C8331B2153}" type="presParOf" srcId="{A6D9CA6B-D95A-468D-8A2B-3EA7042D99EB}" destId="{E406EA6C-1ADF-4B1A-A322-8BBF488E2602}" srcOrd="6" destOrd="0" presId="urn:microsoft.com/office/officeart/2005/8/layout/default"/>
    <dgm:cxn modelId="{1036611C-6104-4AC2-B1B8-7E438735F35A}" type="presParOf" srcId="{A6D9CA6B-D95A-468D-8A2B-3EA7042D99EB}" destId="{6A55F811-349F-48FE-9640-32CD94FEC1D6}" srcOrd="7" destOrd="0" presId="urn:microsoft.com/office/officeart/2005/8/layout/default"/>
    <dgm:cxn modelId="{8F609797-1550-4EBB-B2B8-DC73AB2C5CC7}" type="presParOf" srcId="{A6D9CA6B-D95A-468D-8A2B-3EA7042D99EB}" destId="{217357D4-5BCA-49FC-8559-BC948366ADE6}" srcOrd="8" destOrd="0" presId="urn:microsoft.com/office/officeart/2005/8/layout/default"/>
    <dgm:cxn modelId="{DDDA15AB-2D1C-401D-B402-A84168E27911}" type="presParOf" srcId="{A6D9CA6B-D95A-468D-8A2B-3EA7042D99EB}" destId="{A55C8E31-54A6-4D7C-ABFE-F402BC35C4C4}" srcOrd="9" destOrd="0" presId="urn:microsoft.com/office/officeart/2005/8/layout/default"/>
    <dgm:cxn modelId="{40C91215-D7C2-4BB7-ADA1-350D7DE9E99C}" type="presParOf" srcId="{A6D9CA6B-D95A-468D-8A2B-3EA7042D99EB}" destId="{D28E6A21-DDB1-4B72-BEAA-60FAF0B7AFE5}" srcOrd="10" destOrd="0" presId="urn:microsoft.com/office/officeart/2005/8/layout/default"/>
    <dgm:cxn modelId="{3F65D385-3586-4640-AD89-AE309E9126AD}" type="presParOf" srcId="{A6D9CA6B-D95A-468D-8A2B-3EA7042D99EB}" destId="{E1247F3E-31B9-4371-85D1-2BE10F3132F4}" srcOrd="11" destOrd="0" presId="urn:microsoft.com/office/officeart/2005/8/layout/default"/>
    <dgm:cxn modelId="{FDD7692C-8DBE-4A42-8950-05DDF7FF20A3}" type="presParOf" srcId="{A6D9CA6B-D95A-468D-8A2B-3EA7042D99EB}" destId="{C750C68F-C962-4177-B273-15500A245942}" srcOrd="12" destOrd="0" presId="urn:microsoft.com/office/officeart/2005/8/layout/default"/>
    <dgm:cxn modelId="{A86AF708-DAF4-4463-B0AB-22B5125F59C6}" type="presParOf" srcId="{A6D9CA6B-D95A-468D-8A2B-3EA7042D99EB}" destId="{9486D715-CA3C-4E7B-A356-C9F7AAC5F0B1}" srcOrd="13" destOrd="0" presId="urn:microsoft.com/office/officeart/2005/8/layout/default"/>
    <dgm:cxn modelId="{016C19B9-DB7B-463A-8223-79070B698524}" type="presParOf" srcId="{A6D9CA6B-D95A-468D-8A2B-3EA7042D99EB}" destId="{746944E7-C9EF-4000-B1B3-2F3017D4A0C4}" srcOrd="14" destOrd="0" presId="urn:microsoft.com/office/officeart/2005/8/layout/default"/>
    <dgm:cxn modelId="{12DBB879-805B-4DA3-A0EC-F82706F37B39}" type="presParOf" srcId="{A6D9CA6B-D95A-468D-8A2B-3EA7042D99EB}" destId="{2372F273-8813-450E-B3B9-65CFB233574C}" srcOrd="15" destOrd="0" presId="urn:microsoft.com/office/officeart/2005/8/layout/default"/>
    <dgm:cxn modelId="{7BEA0B69-0783-4A32-BBEC-D751B770FDE4}" type="presParOf" srcId="{A6D9CA6B-D95A-468D-8A2B-3EA7042D99EB}" destId="{49511A44-51C6-447E-B5AE-5739F894CD92}" srcOrd="16" destOrd="0" presId="urn:microsoft.com/office/officeart/2005/8/layout/default"/>
    <dgm:cxn modelId="{35F4B724-5B07-45FF-B74E-2C32CBCC3244}" type="presParOf" srcId="{A6D9CA6B-D95A-468D-8A2B-3EA7042D99EB}" destId="{BCF64267-0AFD-4CAB-9D2B-84785A60AB73}" srcOrd="17" destOrd="0" presId="urn:microsoft.com/office/officeart/2005/8/layout/default"/>
    <dgm:cxn modelId="{E2CCFA16-4134-4AB1-9A4E-B4D46DF589BE}" type="presParOf" srcId="{A6D9CA6B-D95A-468D-8A2B-3EA7042D99EB}" destId="{8AB9EC0B-63A1-4255-B3FB-7BEDDF3EC7C0}" srcOrd="18" destOrd="0" presId="urn:microsoft.com/office/officeart/2005/8/layout/default"/>
    <dgm:cxn modelId="{B70FC042-B27D-4210-BF4E-3EE2CE01D263}" type="presParOf" srcId="{A6D9CA6B-D95A-468D-8A2B-3EA7042D99EB}" destId="{09A95E5D-442F-451B-B9E5-166E83CD686D}" srcOrd="19" destOrd="0" presId="urn:microsoft.com/office/officeart/2005/8/layout/default"/>
    <dgm:cxn modelId="{09116BB2-A573-4D31-B01A-E1D0CDCE9F09}" type="presParOf" srcId="{A6D9CA6B-D95A-468D-8A2B-3EA7042D99EB}" destId="{A3E72372-9642-434C-AB50-C0961EF0B55E}" srcOrd="20" destOrd="0" presId="urn:microsoft.com/office/officeart/2005/8/layout/default"/>
    <dgm:cxn modelId="{2801889F-EF84-4444-9FEE-05411F283AB1}" type="presParOf" srcId="{A6D9CA6B-D95A-468D-8A2B-3EA7042D99EB}" destId="{20246AE4-D954-4791-92D9-17EDB1E263D6}" srcOrd="21" destOrd="0" presId="urn:microsoft.com/office/officeart/2005/8/layout/default"/>
    <dgm:cxn modelId="{0B2D001E-23C5-4174-9BB0-75CB38CB0ACF}" type="presParOf" srcId="{A6D9CA6B-D95A-468D-8A2B-3EA7042D99EB}" destId="{AA3FA766-D854-44FC-B302-1C5CA99A53A4}" srcOrd="22" destOrd="0" presId="urn:microsoft.com/office/officeart/2005/8/layout/default"/>
    <dgm:cxn modelId="{01A9BDD2-C4AA-4A2E-9F81-3C7B45EE4D20}" type="presParOf" srcId="{A6D9CA6B-D95A-468D-8A2B-3EA7042D99EB}" destId="{A9DF837E-AB34-4A47-9671-9E3F648997EE}" srcOrd="23" destOrd="0" presId="urn:microsoft.com/office/officeart/2005/8/layout/default"/>
    <dgm:cxn modelId="{D93C34D3-40F1-42A5-823B-49E83E64E603}" type="presParOf" srcId="{A6D9CA6B-D95A-468D-8A2B-3EA7042D99EB}" destId="{25A47CC6-D279-48EA-A833-F1E11FF8DF61}" srcOrd="24" destOrd="0" presId="urn:microsoft.com/office/officeart/2005/8/layout/default"/>
    <dgm:cxn modelId="{5E11394A-A9EB-4BC7-85EC-5C0C889DCAC8}" type="presParOf" srcId="{A6D9CA6B-D95A-468D-8A2B-3EA7042D99EB}" destId="{1EC868FD-B44A-4AC8-90A4-EDEE46D104A7}" srcOrd="25" destOrd="0" presId="urn:microsoft.com/office/officeart/2005/8/layout/default"/>
    <dgm:cxn modelId="{2F5BE8B8-07D6-44FF-A3CA-A97CC8F59583}" type="presParOf" srcId="{A6D9CA6B-D95A-468D-8A2B-3EA7042D99EB}" destId="{13CEE2AE-9928-4D0D-AA9C-95EAE1E63A95}" srcOrd="26" destOrd="0" presId="urn:microsoft.com/office/officeart/2005/8/layout/default"/>
    <dgm:cxn modelId="{95A7D429-77FB-45EE-A933-E4223C9DF72B}" type="presParOf" srcId="{A6D9CA6B-D95A-468D-8A2B-3EA7042D99EB}" destId="{1403C714-43F3-4345-8378-FB5E5BCA7E64}" srcOrd="27" destOrd="0" presId="urn:microsoft.com/office/officeart/2005/8/layout/default"/>
    <dgm:cxn modelId="{E5932EEB-C897-4279-9BF8-68CEA6A5DFFE}" type="presParOf" srcId="{A6D9CA6B-D95A-468D-8A2B-3EA7042D99EB}" destId="{79497361-9438-40A5-B90E-F78240B1CF46}" srcOrd="28" destOrd="0" presId="urn:microsoft.com/office/officeart/2005/8/layout/default"/>
    <dgm:cxn modelId="{D865FED3-1DB6-4574-9569-37DFC8534B5B}" type="presParOf" srcId="{A6D9CA6B-D95A-468D-8A2B-3EA7042D99EB}" destId="{32BC1EC1-2D6C-49D2-ABA7-C8292F92FC24}" srcOrd="29" destOrd="0" presId="urn:microsoft.com/office/officeart/2005/8/layout/default"/>
    <dgm:cxn modelId="{D6932B42-7357-467E-94CF-6B70706008A2}" type="presParOf" srcId="{A6D9CA6B-D95A-468D-8A2B-3EA7042D99EB}" destId="{463D6F2E-3B19-409F-9F9D-CD2CF21B1D86}" srcOrd="3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4493D-BED8-4EB3-8BC3-5588460004AE}">
      <dsp:nvSpPr>
        <dsp:cNvPr id="0" name=""/>
        <dsp:cNvSpPr/>
      </dsp:nvSpPr>
      <dsp:spPr>
        <a:xfrm>
          <a:off x="148004" y="115884"/>
          <a:ext cx="1875234" cy="1125140"/>
        </a:xfrm>
        <a:prstGeom prst="rect">
          <a:avLst/>
        </a:prstGeom>
        <a:solidFill>
          <a:srgbClr val="FFC000">
            <a:alpha val="4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CAPITAL  Investment Company  </a:t>
          </a:r>
          <a:endParaRPr lang="en-US" sz="1600" b="1" u="none" kern="1200" dirty="0">
            <a:latin typeface="+mn-lt"/>
          </a:endParaRPr>
        </a:p>
      </dsp:txBody>
      <dsp:txXfrm>
        <a:off x="148004" y="115884"/>
        <a:ext cx="1875234" cy="1125140"/>
      </dsp:txXfrm>
    </dsp:sp>
    <dsp:sp modelId="{842A4A8E-5208-4D46-9AE0-85B6C09B99BE}">
      <dsp:nvSpPr>
        <dsp:cNvPr id="0" name=""/>
        <dsp:cNvSpPr/>
      </dsp:nvSpPr>
      <dsp:spPr>
        <a:xfrm>
          <a:off x="2197954" y="115884"/>
          <a:ext cx="1875234" cy="1125140"/>
        </a:xfrm>
        <a:prstGeom prst="rect">
          <a:avLst/>
        </a:prstGeom>
        <a:solidFill>
          <a:srgbClr val="FFC000">
            <a:alpha val="4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Family Wealth Office</a:t>
          </a:r>
          <a:endParaRPr lang="en-US" sz="1600" kern="1200" dirty="0">
            <a:latin typeface="+mn-lt"/>
          </a:endParaRPr>
        </a:p>
      </dsp:txBody>
      <dsp:txXfrm>
        <a:off x="2197954" y="115884"/>
        <a:ext cx="1875234" cy="1125140"/>
      </dsp:txXfrm>
    </dsp:sp>
    <dsp:sp modelId="{7316745A-C19A-4568-8C68-C9CA4EDEBD53}">
      <dsp:nvSpPr>
        <dsp:cNvPr id="0" name=""/>
        <dsp:cNvSpPr/>
      </dsp:nvSpPr>
      <dsp:spPr>
        <a:xfrm>
          <a:off x="4248279" y="106967"/>
          <a:ext cx="1875234" cy="1125849"/>
        </a:xfrm>
        <a:prstGeom prst="rect">
          <a:avLst/>
        </a:prstGeom>
        <a:solidFill>
          <a:srgbClr val="FFC000">
            <a:alpha val="4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a:t>
          </a:r>
          <a:b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b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Finance </a:t>
          </a:r>
          <a:b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b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 </a:t>
          </a:r>
          <a:endParaRPr lang="en-US" sz="1600" kern="1200" dirty="0">
            <a:latin typeface="+mn-lt"/>
          </a:endParaRPr>
        </a:p>
      </dsp:txBody>
      <dsp:txXfrm>
        <a:off x="4248279" y="106967"/>
        <a:ext cx="1875234" cy="1125849"/>
      </dsp:txXfrm>
    </dsp:sp>
    <dsp:sp modelId="{E406EA6C-1ADF-4B1A-A322-8BBF488E2602}">
      <dsp:nvSpPr>
        <dsp:cNvPr id="0" name=""/>
        <dsp:cNvSpPr/>
      </dsp:nvSpPr>
      <dsp:spPr>
        <a:xfrm>
          <a:off x="6216656" y="113178"/>
          <a:ext cx="1875234" cy="1125849"/>
        </a:xfrm>
        <a:prstGeom prst="rect">
          <a:avLst/>
        </a:prstGeom>
        <a:solidFill>
          <a:srgbClr val="FFC000">
            <a:alpha val="4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Real-estate Services</a:t>
          </a:r>
        </a:p>
      </dsp:txBody>
      <dsp:txXfrm>
        <a:off x="6216656" y="113178"/>
        <a:ext cx="1875234" cy="1125849"/>
      </dsp:txXfrm>
    </dsp:sp>
    <dsp:sp modelId="{217357D4-5BCA-49FC-8559-BC948366ADE6}">
      <dsp:nvSpPr>
        <dsp:cNvPr id="0" name=""/>
        <dsp:cNvSpPr/>
      </dsp:nvSpPr>
      <dsp:spPr>
        <a:xfrm>
          <a:off x="127686" y="1438927"/>
          <a:ext cx="1875234" cy="1125140"/>
        </a:xfrm>
        <a:prstGeom prst="rect">
          <a:avLst/>
        </a:prstGeom>
        <a:solidFill>
          <a:srgbClr val="92D050">
            <a:alpha val="41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Business Solutions Coaching   </a:t>
          </a:r>
        </a:p>
      </dsp:txBody>
      <dsp:txXfrm>
        <a:off x="127686" y="1438927"/>
        <a:ext cx="1875234" cy="1125140"/>
      </dsp:txXfrm>
    </dsp:sp>
    <dsp:sp modelId="{D28E6A21-DDB1-4B72-BEAA-60FAF0B7AFE5}">
      <dsp:nvSpPr>
        <dsp:cNvPr id="0" name=""/>
        <dsp:cNvSpPr/>
      </dsp:nvSpPr>
      <dsp:spPr>
        <a:xfrm>
          <a:off x="2158977" y="1445149"/>
          <a:ext cx="1875234" cy="1125140"/>
        </a:xfrm>
        <a:prstGeom prst="rect">
          <a:avLst/>
        </a:prstGeom>
        <a:solidFill>
          <a:srgbClr val="92D050">
            <a:alpha val="41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Ag Safety Net Systems </a:t>
          </a:r>
        </a:p>
      </dsp:txBody>
      <dsp:txXfrm>
        <a:off x="2158977" y="1445149"/>
        <a:ext cx="1875234" cy="1125140"/>
      </dsp:txXfrm>
    </dsp:sp>
    <dsp:sp modelId="{C750C68F-C962-4177-B273-15500A245942}">
      <dsp:nvSpPr>
        <dsp:cNvPr id="0" name=""/>
        <dsp:cNvSpPr/>
      </dsp:nvSpPr>
      <dsp:spPr>
        <a:xfrm>
          <a:off x="4190662" y="1432131"/>
          <a:ext cx="1915870" cy="1145190"/>
        </a:xfrm>
        <a:prstGeom prst="rect">
          <a:avLst/>
        </a:prstGeom>
        <a:solidFill>
          <a:srgbClr val="92D050">
            <a:alpha val="41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Total Protection Insurance   </a:t>
          </a:r>
        </a:p>
      </dsp:txBody>
      <dsp:txXfrm>
        <a:off x="4190662" y="1432131"/>
        <a:ext cx="1915870" cy="1145190"/>
      </dsp:txXfrm>
    </dsp:sp>
    <dsp:sp modelId="{746944E7-C9EF-4000-B1B3-2F3017D4A0C4}">
      <dsp:nvSpPr>
        <dsp:cNvPr id="0" name=""/>
        <dsp:cNvSpPr/>
      </dsp:nvSpPr>
      <dsp:spPr>
        <a:xfrm>
          <a:off x="6236974" y="1449369"/>
          <a:ext cx="1875234" cy="1125140"/>
        </a:xfrm>
        <a:prstGeom prst="rect">
          <a:avLst/>
        </a:prstGeom>
        <a:solidFill>
          <a:srgbClr val="92D050">
            <a:alpha val="41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Grain/Livestock  Marketing  </a:t>
          </a:r>
        </a:p>
      </dsp:txBody>
      <dsp:txXfrm>
        <a:off x="6236974" y="1449369"/>
        <a:ext cx="1875234" cy="1125140"/>
      </dsp:txXfrm>
    </dsp:sp>
    <dsp:sp modelId="{49511A44-51C6-447E-B5AE-5739F894CD92}">
      <dsp:nvSpPr>
        <dsp:cNvPr id="0" name=""/>
        <dsp:cNvSpPr/>
      </dsp:nvSpPr>
      <dsp:spPr>
        <a:xfrm>
          <a:off x="94860" y="2824861"/>
          <a:ext cx="1875234" cy="1125140"/>
        </a:xfrm>
        <a:prstGeom prst="rect">
          <a:avLst/>
        </a:prstGeom>
        <a:solidFill>
          <a:srgbClr val="FFC000">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Specialty Products </a:t>
          </a:r>
          <a:r>
            <a:rPr kumimoji="0" lang="en-US" sz="1600" b="0"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(Power Purchasing) </a:t>
          </a:r>
        </a:p>
      </dsp:txBody>
      <dsp:txXfrm>
        <a:off x="94860" y="2824861"/>
        <a:ext cx="1875234" cy="1125140"/>
      </dsp:txXfrm>
    </dsp:sp>
    <dsp:sp modelId="{8AB9EC0B-63A1-4255-B3FB-7BEDDF3EC7C0}">
      <dsp:nvSpPr>
        <dsp:cNvPr id="0" name=""/>
        <dsp:cNvSpPr/>
      </dsp:nvSpPr>
      <dsp:spPr>
        <a:xfrm>
          <a:off x="2157617" y="2824861"/>
          <a:ext cx="1875234" cy="1125140"/>
        </a:xfrm>
        <a:prstGeom prst="rect">
          <a:avLst/>
        </a:prstGeom>
        <a:solidFill>
          <a:srgbClr val="FFC000">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lang="en-US" sz="1600" b="1" kern="1200" dirty="0">
              <a:solidFill>
                <a:schemeClr val="tx1"/>
              </a:solidFill>
              <a:latin typeface="+mn-lt"/>
              <a:cs typeface="Leelawadee UI" panose="020B0502040204020203" pitchFamily="34" charset="-34"/>
            </a:rPr>
            <a:t>FARM FLEX   Equipment Brokering  </a:t>
          </a:r>
        </a:p>
      </dsp:txBody>
      <dsp:txXfrm>
        <a:off x="2157617" y="2824861"/>
        <a:ext cx="1875234" cy="1125140"/>
      </dsp:txXfrm>
    </dsp:sp>
    <dsp:sp modelId="{A3E72372-9642-434C-AB50-C0961EF0B55E}">
      <dsp:nvSpPr>
        <dsp:cNvPr id="0" name=""/>
        <dsp:cNvSpPr/>
      </dsp:nvSpPr>
      <dsp:spPr>
        <a:xfrm>
          <a:off x="4195603" y="2837316"/>
          <a:ext cx="1868858" cy="1125545"/>
        </a:xfrm>
        <a:prstGeom prst="rect">
          <a:avLst/>
        </a:prstGeom>
        <a:solidFill>
          <a:srgbClr val="FFC000">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Property Management </a:t>
          </a:r>
          <a:endParaRPr lang="en-US" sz="1600" kern="1200" dirty="0">
            <a:latin typeface="+mn-lt"/>
          </a:endParaRPr>
        </a:p>
      </dsp:txBody>
      <dsp:txXfrm>
        <a:off x="4195603" y="2837316"/>
        <a:ext cx="1868858" cy="1125545"/>
      </dsp:txXfrm>
    </dsp:sp>
    <dsp:sp modelId="{AA3FA766-D854-44FC-B302-1C5CA99A53A4}">
      <dsp:nvSpPr>
        <dsp:cNvPr id="0" name=""/>
        <dsp:cNvSpPr/>
      </dsp:nvSpPr>
      <dsp:spPr>
        <a:xfrm>
          <a:off x="6252765" y="2828078"/>
          <a:ext cx="1875234" cy="1125140"/>
        </a:xfrm>
        <a:prstGeom prst="rect">
          <a:avLst/>
        </a:prstGeom>
        <a:solidFill>
          <a:srgbClr val="FFC000">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Government Contracting </a:t>
          </a:r>
          <a:endParaRPr lang="en-US" sz="1600" kern="1200" dirty="0">
            <a:latin typeface="+mn-lt"/>
          </a:endParaRPr>
        </a:p>
      </dsp:txBody>
      <dsp:txXfrm>
        <a:off x="6252765" y="2828078"/>
        <a:ext cx="1875234" cy="1125140"/>
      </dsp:txXfrm>
    </dsp:sp>
    <dsp:sp modelId="{25A47CC6-D279-48EA-A833-F1E11FF8DF61}">
      <dsp:nvSpPr>
        <dsp:cNvPr id="0" name=""/>
        <dsp:cNvSpPr/>
      </dsp:nvSpPr>
      <dsp:spPr>
        <a:xfrm>
          <a:off x="117001" y="4126341"/>
          <a:ext cx="1875234" cy="1125140"/>
        </a:xfrm>
        <a:prstGeom prst="rect">
          <a:avLst/>
        </a:prstGeom>
        <a:solidFill>
          <a:srgbClr val="92D050">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Cattle Company</a:t>
          </a:r>
          <a:endParaRPr lang="en-US" sz="1600" kern="1200" dirty="0">
            <a:latin typeface="+mn-lt"/>
          </a:endParaRPr>
        </a:p>
      </dsp:txBody>
      <dsp:txXfrm>
        <a:off x="117001" y="4126341"/>
        <a:ext cx="1875234" cy="1125140"/>
      </dsp:txXfrm>
    </dsp:sp>
    <dsp:sp modelId="{13CEE2AE-9928-4D0D-AA9C-95EAE1E63A95}">
      <dsp:nvSpPr>
        <dsp:cNvPr id="0" name=""/>
        <dsp:cNvSpPr/>
      </dsp:nvSpPr>
      <dsp:spPr>
        <a:xfrm>
          <a:off x="2179759" y="4126341"/>
          <a:ext cx="1875234" cy="1125140"/>
        </a:xfrm>
        <a:prstGeom prst="rect">
          <a:avLst/>
        </a:prstGeom>
        <a:solidFill>
          <a:srgbClr val="92D050">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Feast Meats Brand</a:t>
          </a:r>
          <a:endParaRPr lang="en-US" sz="1600" kern="1200" dirty="0">
            <a:latin typeface="+mn-lt"/>
          </a:endParaRPr>
        </a:p>
      </dsp:txBody>
      <dsp:txXfrm>
        <a:off x="2179759" y="4126341"/>
        <a:ext cx="1875234" cy="1125140"/>
      </dsp:txXfrm>
    </dsp:sp>
    <dsp:sp modelId="{79497361-9438-40A5-B90E-F78240B1CF46}">
      <dsp:nvSpPr>
        <dsp:cNvPr id="0" name=""/>
        <dsp:cNvSpPr/>
      </dsp:nvSpPr>
      <dsp:spPr>
        <a:xfrm>
          <a:off x="4167920" y="4126341"/>
          <a:ext cx="1875234" cy="1125140"/>
        </a:xfrm>
        <a:prstGeom prst="rect">
          <a:avLst/>
        </a:prstGeom>
        <a:solidFill>
          <a:srgbClr val="92D050">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TV       “You Bet Your Ag” </a:t>
          </a:r>
        </a:p>
      </dsp:txBody>
      <dsp:txXfrm>
        <a:off x="4167920" y="4126341"/>
        <a:ext cx="1875234" cy="1125140"/>
      </dsp:txXfrm>
    </dsp:sp>
    <dsp:sp modelId="{463D6F2E-3B19-409F-9F9D-CD2CF21B1D86}">
      <dsp:nvSpPr>
        <dsp:cNvPr id="0" name=""/>
        <dsp:cNvSpPr/>
      </dsp:nvSpPr>
      <dsp:spPr>
        <a:xfrm>
          <a:off x="6230678" y="4126341"/>
          <a:ext cx="1875234" cy="1125140"/>
        </a:xfrm>
        <a:prstGeom prst="rect">
          <a:avLst/>
        </a:prstGeom>
        <a:solidFill>
          <a:srgbClr val="92D050">
            <a:alpha val="25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rtl="0">
            <a:lnSpc>
              <a:spcPct val="90000"/>
            </a:lnSpc>
            <a:spcBef>
              <a:spcPct val="0"/>
            </a:spcBef>
            <a:spcAft>
              <a:spcPct val="35000"/>
            </a:spcAft>
            <a:buNone/>
          </a:pPr>
          <a:r>
            <a:rPr kumimoji="0" lang="en-US" sz="1600" b="1" i="0" u="none" strike="noStrike" kern="1200" cap="none" spc="0" normalizeH="0" baseline="0" noProof="0" dirty="0">
              <a:ln>
                <a:noFill/>
              </a:ln>
              <a:solidFill>
                <a:sysClr val="windowText" lastClr="000000"/>
              </a:solidFill>
              <a:effectLst/>
              <a:uLnTx/>
              <a:uFillTx/>
              <a:latin typeface="+mn-lt"/>
              <a:ea typeface="+mn-ea"/>
              <a:cs typeface="Leelawadee UI" panose="020B0502040204020203" pitchFamily="34" charset="-34"/>
            </a:rPr>
            <a:t>FARM FLEX              Non For Profit </a:t>
          </a:r>
          <a:endParaRPr lang="en-US" sz="1600" kern="1200" dirty="0">
            <a:latin typeface="+mn-lt"/>
          </a:endParaRPr>
        </a:p>
      </dsp:txBody>
      <dsp:txXfrm>
        <a:off x="6230678" y="4126341"/>
        <a:ext cx="1875234" cy="11251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Rectangle 2"/>
          <p:cNvSpPr/>
          <p:nvPr userDrawn="1"/>
        </p:nvSpPr>
        <p:spPr>
          <a:xfrm>
            <a:off x="1" y="0"/>
            <a:ext cx="12191999" cy="6858000"/>
          </a:xfrm>
          <a:prstGeom prst="rect">
            <a:avLst/>
          </a:prstGeom>
          <a:gradFill>
            <a:gsLst>
              <a:gs pos="0">
                <a:schemeClr val="bg1">
                  <a:alpha val="33000"/>
                  <a:lumMod val="96000"/>
                </a:schemeClr>
              </a:gs>
              <a:gs pos="90000">
                <a:schemeClr val="bg1">
                  <a:lumMod val="95000"/>
                </a:schemeClr>
              </a:gs>
              <a:gs pos="60000">
                <a:schemeClr val="bg1"/>
              </a:gs>
            </a:gsLst>
            <a:lin ang="11400000" scaled="0"/>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rotWithShape="1">
          <a:blip r:embed="rId2"/>
          <a:srcRect b="26525"/>
          <a:stretch/>
        </p:blipFill>
        <p:spPr>
          <a:xfrm>
            <a:off x="4422503" y="228025"/>
            <a:ext cx="3346994" cy="600247"/>
          </a:xfrm>
          <a:prstGeom prst="rect">
            <a:avLst/>
          </a:prstGeom>
        </p:spPr>
      </p:pic>
    </p:spTree>
    <p:extLst>
      <p:ext uri="{BB962C8B-B14F-4D97-AF65-F5344CB8AC3E}">
        <p14:creationId xmlns:p14="http://schemas.microsoft.com/office/powerpoint/2010/main" val="1163463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3" name="Rectangle 2"/>
          <p:cNvSpPr/>
          <p:nvPr userDrawn="1"/>
        </p:nvSpPr>
        <p:spPr>
          <a:xfrm>
            <a:off x="1" y="0"/>
            <a:ext cx="12191999" cy="6858000"/>
          </a:xfrm>
          <a:prstGeom prst="rect">
            <a:avLst/>
          </a:prstGeom>
          <a:gradFill>
            <a:gsLst>
              <a:gs pos="0">
                <a:schemeClr val="bg1">
                  <a:alpha val="33000"/>
                  <a:lumMod val="96000"/>
                </a:schemeClr>
              </a:gs>
              <a:gs pos="90000">
                <a:schemeClr val="bg1">
                  <a:lumMod val="95000"/>
                </a:schemeClr>
              </a:gs>
              <a:gs pos="60000">
                <a:schemeClr val="bg1"/>
              </a:gs>
            </a:gsLst>
            <a:lin ang="11400000" scaled="0"/>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low confidence">
            <a:extLst>
              <a:ext uri="{FF2B5EF4-FFF2-40B4-BE49-F238E27FC236}">
                <a16:creationId xmlns:a16="http://schemas.microsoft.com/office/drawing/2014/main" id="{1CA88E57-9178-4E07-8DAF-6C00A5DF15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6522" y="5758688"/>
            <a:ext cx="1317379" cy="818787"/>
          </a:xfrm>
          <a:prstGeom prst="rect">
            <a:avLst/>
          </a:prstGeom>
        </p:spPr>
      </p:pic>
      <p:pic>
        <p:nvPicPr>
          <p:cNvPr id="5" name="Picture 4"/>
          <p:cNvPicPr>
            <a:picLocks noChangeAspect="1"/>
          </p:cNvPicPr>
          <p:nvPr userDrawn="1"/>
        </p:nvPicPr>
        <p:blipFill rotWithShape="1">
          <a:blip r:embed="rId3"/>
          <a:srcRect b="26525"/>
          <a:stretch/>
        </p:blipFill>
        <p:spPr>
          <a:xfrm>
            <a:off x="4888124" y="3212380"/>
            <a:ext cx="2415752" cy="433239"/>
          </a:xfrm>
          <a:prstGeom prst="rect">
            <a:avLst/>
          </a:prstGeom>
        </p:spPr>
      </p:pic>
    </p:spTree>
    <p:extLst>
      <p:ext uri="{BB962C8B-B14F-4D97-AF65-F5344CB8AC3E}">
        <p14:creationId xmlns:p14="http://schemas.microsoft.com/office/powerpoint/2010/main" val="1525386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3" name="Rectangle 2"/>
          <p:cNvSpPr/>
          <p:nvPr userDrawn="1"/>
        </p:nvSpPr>
        <p:spPr>
          <a:xfrm>
            <a:off x="1" y="0"/>
            <a:ext cx="12191999" cy="6858000"/>
          </a:xfrm>
          <a:prstGeom prst="rect">
            <a:avLst/>
          </a:prstGeom>
          <a:gradFill>
            <a:gsLst>
              <a:gs pos="0">
                <a:schemeClr val="bg1">
                  <a:alpha val="33000"/>
                  <a:lumMod val="96000"/>
                </a:schemeClr>
              </a:gs>
              <a:gs pos="90000">
                <a:schemeClr val="bg1">
                  <a:lumMod val="95000"/>
                </a:schemeClr>
              </a:gs>
              <a:gs pos="60000">
                <a:schemeClr val="bg1"/>
              </a:gs>
            </a:gsLst>
            <a:lin ang="11400000" scaled="0"/>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3498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4926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1303157"/>
            <a:ext cx="12192000" cy="6931753"/>
          </a:xfrm>
          <a:prstGeom prst="rect">
            <a:avLst/>
          </a:prstGeom>
        </p:spPr>
      </p:pic>
    </p:spTree>
    <p:extLst>
      <p:ext uri="{BB962C8B-B14F-4D97-AF65-F5344CB8AC3E}">
        <p14:creationId xmlns:p14="http://schemas.microsoft.com/office/powerpoint/2010/main" val="455918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3" name="Rectangle 2"/>
          <p:cNvSpPr/>
          <p:nvPr userDrawn="1"/>
        </p:nvSpPr>
        <p:spPr>
          <a:xfrm>
            <a:off x="1" y="0"/>
            <a:ext cx="12191999" cy="6858000"/>
          </a:xfrm>
          <a:prstGeom prst="rect">
            <a:avLst/>
          </a:prstGeom>
          <a:gradFill>
            <a:gsLst>
              <a:gs pos="0">
                <a:schemeClr val="bg1">
                  <a:alpha val="33000"/>
                  <a:lumMod val="96000"/>
                </a:schemeClr>
              </a:gs>
              <a:gs pos="90000">
                <a:schemeClr val="bg1">
                  <a:lumMod val="95000"/>
                </a:schemeClr>
              </a:gs>
              <a:gs pos="60000">
                <a:schemeClr val="bg1"/>
              </a:gs>
            </a:gsLst>
            <a:lin ang="11400000" scaled="0"/>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rotWithShape="1">
          <a:blip r:embed="rId2"/>
          <a:srcRect b="26525"/>
          <a:stretch/>
        </p:blipFill>
        <p:spPr>
          <a:xfrm>
            <a:off x="4422503" y="228025"/>
            <a:ext cx="3346994" cy="600247"/>
          </a:xfrm>
          <a:prstGeom prst="rect">
            <a:avLst/>
          </a:prstGeom>
        </p:spPr>
      </p:pic>
      <p:pic>
        <p:nvPicPr>
          <p:cNvPr id="4" name="Picture 3" descr="Logo&#10;&#10;Description automatically generated with low confidence">
            <a:extLst>
              <a:ext uri="{FF2B5EF4-FFF2-40B4-BE49-F238E27FC236}">
                <a16:creationId xmlns:a16="http://schemas.microsoft.com/office/drawing/2014/main" id="{1CA88E57-9178-4E07-8DAF-6C00A5DF15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6522" y="5758688"/>
            <a:ext cx="1317379" cy="818787"/>
          </a:xfrm>
          <a:prstGeom prst="rect">
            <a:avLst/>
          </a:prstGeom>
        </p:spPr>
      </p:pic>
    </p:spTree>
    <p:extLst>
      <p:ext uri="{BB962C8B-B14F-4D97-AF65-F5344CB8AC3E}">
        <p14:creationId xmlns:p14="http://schemas.microsoft.com/office/powerpoint/2010/main" val="1405735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3" name="Rectangle 2"/>
          <p:cNvSpPr/>
          <p:nvPr userDrawn="1"/>
        </p:nvSpPr>
        <p:spPr>
          <a:xfrm>
            <a:off x="0" y="0"/>
            <a:ext cx="12191999" cy="6858000"/>
          </a:xfrm>
          <a:prstGeom prst="rect">
            <a:avLst/>
          </a:prstGeom>
          <a:gradFill>
            <a:gsLst>
              <a:gs pos="46000">
                <a:schemeClr val="bg1">
                  <a:alpha val="33000"/>
                  <a:lumMod val="96000"/>
                </a:schemeClr>
              </a:gs>
              <a:gs pos="90000">
                <a:schemeClr val="bg1">
                  <a:lumMod val="95000"/>
                </a:schemeClr>
              </a:gs>
              <a:gs pos="85000">
                <a:schemeClr val="bg1"/>
              </a:gs>
            </a:gsLst>
            <a:lin ang="5400000" scaled="0"/>
          </a:gra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with low confidence">
            <a:extLst>
              <a:ext uri="{FF2B5EF4-FFF2-40B4-BE49-F238E27FC236}">
                <a16:creationId xmlns:a16="http://schemas.microsoft.com/office/drawing/2014/main" id="{1CA88E57-9178-4E07-8DAF-6C00A5DF15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6522" y="5758688"/>
            <a:ext cx="1317379" cy="818787"/>
          </a:xfrm>
          <a:prstGeom prst="rect">
            <a:avLst/>
          </a:prstGeom>
        </p:spPr>
      </p:pic>
      <p:pic>
        <p:nvPicPr>
          <p:cNvPr id="5" name="Picture 4"/>
          <p:cNvPicPr>
            <a:picLocks noChangeAspect="1"/>
          </p:cNvPicPr>
          <p:nvPr userDrawn="1"/>
        </p:nvPicPr>
        <p:blipFill rotWithShape="1">
          <a:blip r:embed="rId3"/>
          <a:srcRect b="26525"/>
          <a:stretch/>
        </p:blipFill>
        <p:spPr>
          <a:xfrm>
            <a:off x="325256" y="282780"/>
            <a:ext cx="3346994" cy="600247"/>
          </a:xfrm>
          <a:prstGeom prst="rect">
            <a:avLst/>
          </a:prstGeom>
        </p:spPr>
      </p:pic>
    </p:spTree>
    <p:extLst>
      <p:ext uri="{BB962C8B-B14F-4D97-AF65-F5344CB8AC3E}">
        <p14:creationId xmlns:p14="http://schemas.microsoft.com/office/powerpoint/2010/main" val="1220009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4103202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p:cNvPicPr>
            <a:picLocks noChangeAspect="1"/>
          </p:cNvPicPr>
          <p:nvPr userDrawn="1"/>
        </p:nvPicPr>
        <p:blipFill rotWithShape="1">
          <a:blip r:embed="rId8"/>
          <a:srcRect b="26525"/>
          <a:stretch/>
        </p:blipFill>
        <p:spPr>
          <a:xfrm>
            <a:off x="325256" y="282780"/>
            <a:ext cx="3346994" cy="600247"/>
          </a:xfrm>
          <a:prstGeom prst="rect">
            <a:avLst/>
          </a:prstGeom>
        </p:spPr>
      </p:pic>
      <p:pic>
        <p:nvPicPr>
          <p:cNvPr id="7" name="Picture 6"/>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556522" y="5758688"/>
            <a:ext cx="1320659" cy="820826"/>
          </a:xfrm>
          <a:prstGeom prst="rect">
            <a:avLst/>
          </a:prstGeom>
        </p:spPr>
      </p:pic>
    </p:spTree>
    <p:extLst>
      <p:ext uri="{BB962C8B-B14F-4D97-AF65-F5344CB8AC3E}">
        <p14:creationId xmlns:p14="http://schemas.microsoft.com/office/powerpoint/2010/main" val="246143730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869116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6337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nut 6"/>
          <p:cNvSpPr/>
          <p:nvPr/>
        </p:nvSpPr>
        <p:spPr>
          <a:xfrm>
            <a:off x="2534019" y="2386803"/>
            <a:ext cx="355941" cy="380489"/>
          </a:xfrm>
          <a:prstGeom prst="donut">
            <a:avLst/>
          </a:prstGeom>
          <a:solidFill>
            <a:schemeClr val="accent6"/>
          </a:soli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Donut 7"/>
          <p:cNvSpPr/>
          <p:nvPr/>
        </p:nvSpPr>
        <p:spPr>
          <a:xfrm>
            <a:off x="2312742" y="2203496"/>
            <a:ext cx="797984" cy="747102"/>
          </a:xfrm>
          <a:prstGeom prst="donut">
            <a:avLst>
              <a:gd name="adj" fmla="val 12160"/>
            </a:avLst>
          </a:prstGeom>
          <a:solidFill>
            <a:schemeClr val="accent6"/>
          </a:soli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Donut 8"/>
          <p:cNvSpPr/>
          <p:nvPr/>
        </p:nvSpPr>
        <p:spPr>
          <a:xfrm>
            <a:off x="2063245" y="1957054"/>
            <a:ext cx="1264716" cy="1239985"/>
          </a:xfrm>
          <a:prstGeom prst="donut">
            <a:avLst>
              <a:gd name="adj" fmla="val 12160"/>
            </a:avLst>
          </a:prstGeom>
          <a:solidFill>
            <a:schemeClr val="accent6"/>
          </a:soli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Isosceles Triangle 21"/>
          <p:cNvSpPr/>
          <p:nvPr/>
        </p:nvSpPr>
        <p:spPr>
          <a:xfrm rot="2252985">
            <a:off x="1745699" y="1853668"/>
            <a:ext cx="554430" cy="153498"/>
          </a:xfrm>
          <a:prstGeom prst="triangle">
            <a:avLst>
              <a:gd name="adj" fmla="val 55552"/>
            </a:avLst>
          </a:prstGeom>
          <a:solidFill>
            <a:schemeClr val="accent4">
              <a:lumMod val="20000"/>
              <a:lumOff val="80000"/>
            </a:schemeClr>
          </a:solidFill>
          <a:ln>
            <a:solidFill>
              <a:schemeClr val="accent6"/>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Isosceles Triangle 22"/>
          <p:cNvSpPr/>
          <p:nvPr/>
        </p:nvSpPr>
        <p:spPr>
          <a:xfrm rot="13033318">
            <a:off x="1600258" y="2036524"/>
            <a:ext cx="554430" cy="153498"/>
          </a:xfrm>
          <a:prstGeom prst="triangle">
            <a:avLst>
              <a:gd name="adj" fmla="val 55552"/>
            </a:avLst>
          </a:prstGeom>
          <a:solidFill>
            <a:schemeClr val="accent4">
              <a:lumMod val="20000"/>
              <a:lumOff val="80000"/>
            </a:schemeClr>
          </a:solidFill>
          <a:ln>
            <a:solidFill>
              <a:schemeClr val="accent6"/>
            </a:solid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 name="Straight Connector 24"/>
          <p:cNvCxnSpPr/>
          <p:nvPr/>
        </p:nvCxnSpPr>
        <p:spPr>
          <a:xfrm>
            <a:off x="1727115" y="1848049"/>
            <a:ext cx="968488" cy="746773"/>
          </a:xfrm>
          <a:prstGeom prst="line">
            <a:avLst/>
          </a:prstGeom>
          <a:ln w="63500" cap="rnd">
            <a:solidFill>
              <a:schemeClr val="accent4">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48234" y="1798623"/>
            <a:ext cx="6416359" cy="5632311"/>
          </a:xfrm>
          <a:prstGeom prst="rect">
            <a:avLst/>
          </a:prstGeom>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rPr>
              <a:t>Farm FLEX Capital promotes a fully integrated comprehensive approach that meets the legal definition of sustainable agriculture. Our focus is on maximizing the use of renewable and nonrenewable resources and enhancing the environmental quality of our natural resource base while minimizing and managing the ever-changing risk and maximizing productivity, production and profits. </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itle 4"/>
          <p:cNvSpPr txBox="1">
            <a:spLocks/>
          </p:cNvSpPr>
          <p:nvPr/>
        </p:nvSpPr>
        <p:spPr>
          <a:xfrm>
            <a:off x="748234" y="283402"/>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OUR MISSION AND VISION</a:t>
            </a:r>
            <a:b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br>
            <a:endParaRPr kumimoji="0" lang="en-US" sz="2400" b="0" i="0" u="none" strike="noStrike" kern="1200" cap="none" spc="0" normalizeH="0" baseline="0" noProof="0" dirty="0">
              <a:ln>
                <a:noFill/>
              </a:ln>
              <a:solidFill>
                <a:sysClr val="windowText" lastClr="000000"/>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2133299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nut 6"/>
          <p:cNvSpPr/>
          <p:nvPr/>
        </p:nvSpPr>
        <p:spPr>
          <a:xfrm>
            <a:off x="2534019" y="2386803"/>
            <a:ext cx="355941" cy="380489"/>
          </a:xfrm>
          <a:prstGeom prst="donut">
            <a:avLst/>
          </a:prstGeom>
          <a:solidFill>
            <a:schemeClr val="accent6"/>
          </a:soli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Donut 7"/>
          <p:cNvSpPr/>
          <p:nvPr/>
        </p:nvSpPr>
        <p:spPr>
          <a:xfrm>
            <a:off x="2312742" y="2203496"/>
            <a:ext cx="797984" cy="747102"/>
          </a:xfrm>
          <a:prstGeom prst="donut">
            <a:avLst>
              <a:gd name="adj" fmla="val 12160"/>
            </a:avLst>
          </a:prstGeom>
          <a:solidFill>
            <a:schemeClr val="accent6"/>
          </a:soli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Donut 8"/>
          <p:cNvSpPr/>
          <p:nvPr/>
        </p:nvSpPr>
        <p:spPr>
          <a:xfrm>
            <a:off x="2063245" y="1957054"/>
            <a:ext cx="1264716" cy="1239985"/>
          </a:xfrm>
          <a:prstGeom prst="donut">
            <a:avLst>
              <a:gd name="adj" fmla="val 12160"/>
            </a:avLst>
          </a:prstGeom>
          <a:solidFill>
            <a:schemeClr val="accent6"/>
          </a:solidFill>
          <a:ln>
            <a:no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Isosceles Triangle 21"/>
          <p:cNvSpPr/>
          <p:nvPr/>
        </p:nvSpPr>
        <p:spPr>
          <a:xfrm rot="2252985">
            <a:off x="1745699" y="1853668"/>
            <a:ext cx="554430" cy="153498"/>
          </a:xfrm>
          <a:prstGeom prst="triangle">
            <a:avLst>
              <a:gd name="adj" fmla="val 55552"/>
            </a:avLst>
          </a:prstGeom>
          <a:solidFill>
            <a:schemeClr val="accent4">
              <a:lumMod val="20000"/>
              <a:lumOff val="80000"/>
            </a:schemeClr>
          </a:solidFill>
          <a:ln>
            <a:solidFill>
              <a:schemeClr val="accent6"/>
            </a:solidFill>
          </a:ln>
          <a:effectLst>
            <a:outerShdw blurRad="50800" dist="50800" dir="54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Isosceles Triangle 22"/>
          <p:cNvSpPr/>
          <p:nvPr/>
        </p:nvSpPr>
        <p:spPr>
          <a:xfrm rot="13033318">
            <a:off x="1600258" y="2036524"/>
            <a:ext cx="554430" cy="153498"/>
          </a:xfrm>
          <a:prstGeom prst="triangle">
            <a:avLst>
              <a:gd name="adj" fmla="val 55552"/>
            </a:avLst>
          </a:prstGeom>
          <a:solidFill>
            <a:schemeClr val="accent4">
              <a:lumMod val="20000"/>
              <a:lumOff val="80000"/>
            </a:schemeClr>
          </a:solidFill>
          <a:ln>
            <a:solidFill>
              <a:schemeClr val="accent6"/>
            </a:solidFill>
          </a:ln>
          <a:effectLst>
            <a:outerShdw blurRad="50800" dist="50800" dir="5400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5" name="Straight Connector 24"/>
          <p:cNvCxnSpPr/>
          <p:nvPr/>
        </p:nvCxnSpPr>
        <p:spPr>
          <a:xfrm>
            <a:off x="1727115" y="1848049"/>
            <a:ext cx="968488" cy="746773"/>
          </a:xfrm>
          <a:prstGeom prst="line">
            <a:avLst/>
          </a:prstGeom>
          <a:ln w="63500" cap="rnd">
            <a:solidFill>
              <a:schemeClr val="accent4">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746234" y="1902372"/>
            <a:ext cx="6805634" cy="6302546"/>
          </a:xfrm>
          <a:prstGeom prst="rect">
            <a:avLst/>
          </a:prstGeom>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helvetica-w01-ligh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Farm FLEX Capital is much like an </a:t>
            </a:r>
            <a:r>
              <a:rPr kumimoji="0" lang="en-US" sz="2000" b="0" i="0" u="none" strike="noStrike" kern="1200" cap="none" spc="0" normalizeH="0" baseline="0" noProof="0" dirty="0">
                <a:ln>
                  <a:noFill/>
                </a:ln>
                <a:effectLst/>
                <a:uLnTx/>
                <a:uFillTx/>
                <a:latin typeface="Calibri" panose="020F0502020204030204"/>
                <a:ea typeface="+mn-ea"/>
                <a:cs typeface="+mn-cs"/>
              </a:rPr>
              <a:t>“</a:t>
            </a:r>
            <a:r>
              <a:rPr kumimoji="0" lang="en-US" sz="2000" b="1" i="0" u="none" strike="noStrike" kern="1200" cap="none" spc="0" normalizeH="0" baseline="0" noProof="0" dirty="0">
                <a:ln>
                  <a:noFill/>
                </a:ln>
                <a:effectLst/>
                <a:uLnTx/>
                <a:uFillTx/>
                <a:latin typeface="Calibri" panose="020F0502020204030204"/>
                <a:ea typeface="+mn-ea"/>
                <a:cs typeface="+mn-cs"/>
              </a:rPr>
              <a:t>Ag General Contractor</a:t>
            </a:r>
            <a:r>
              <a:rPr kumimoji="0" lang="en-US" sz="2000" b="0" i="0" u="none" strike="noStrike" kern="1200" cap="none" spc="0" normalizeH="0" baseline="0" noProof="0" dirty="0">
                <a:ln>
                  <a:noFill/>
                </a:ln>
                <a:effectLst/>
                <a:uLnTx/>
                <a:uFillTx/>
                <a:latin typeface="Calibri" panose="020F0502020204030204"/>
                <a:ea typeface="+mn-ea"/>
                <a:cs typeface="+mn-cs"/>
              </a:rPr>
              <a:t>”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utilizing our inhouse expertise and bringing in our industry leading subject matter expert (SME) partners and services as needed. Farm FLEX Capital steps outside of the box of the traditional “this is the way it has always been done” ag mentality to provide and manage the most current systems, software, inputs, insurance, marketing and creative financing to the maximum degree and benefit. We share our combined years of experience, knowledge and education with our growers and partners putting their interest first before margins.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Title 4"/>
          <p:cNvSpPr txBox="1">
            <a:spLocks/>
          </p:cNvSpPr>
          <p:nvPr/>
        </p:nvSpPr>
        <p:spPr>
          <a:xfrm>
            <a:off x="748234" y="264076"/>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OUR MISSION AND VISION</a:t>
            </a:r>
            <a:b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br>
            <a:endParaRPr kumimoji="0" lang="en-US" sz="2400" b="0" i="0" u="none" strike="noStrike" kern="1200" cap="none" spc="0" normalizeH="0" baseline="0" noProof="0" dirty="0">
              <a:ln>
                <a:noFill/>
              </a:ln>
              <a:solidFill>
                <a:sysClr val="windowText" lastClr="000000"/>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1235483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232363716"/>
              </p:ext>
            </p:extLst>
          </p:nvPr>
        </p:nvGraphicFramePr>
        <p:xfrm>
          <a:off x="1977246" y="132986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4"/>
          <p:cNvSpPr txBox="1">
            <a:spLocks/>
          </p:cNvSpPr>
          <p:nvPr/>
        </p:nvSpPr>
        <p:spPr>
          <a:xfrm>
            <a:off x="868884" y="217839"/>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FAMILY OF BUSINESSES </a:t>
            </a:r>
            <a:b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br>
            <a:r>
              <a:rPr kumimoji="0" lang="en-US" sz="2100" b="0" i="0"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a:t>
            </a:r>
            <a:r>
              <a:rPr kumimoji="0" lang="en-US" sz="2100" b="0" i="1" u="none" strike="noStrike" kern="1200" cap="none" spc="0" normalizeH="0" baseline="0" noProof="0" dirty="0">
                <a:ln>
                  <a:noFill/>
                </a:ln>
                <a:solidFill>
                  <a:prstClr val="black"/>
                </a:solidFill>
                <a:effectLst/>
                <a:uLnTx/>
                <a:uFillTx/>
                <a:latin typeface="Calibri" panose="020F0502020204030204" pitchFamily="34" charset="0"/>
                <a:ea typeface="+mj-ea"/>
                <a:cs typeface="Calibri" panose="020F0502020204030204" pitchFamily="34" charset="0"/>
              </a:rPr>
              <a:t>Fully Integrated Sustainable Agriculture Solutions “</a:t>
            </a:r>
            <a:endParaRPr kumimoji="0" lang="en-US" sz="2100" b="0" i="0" u="none" strike="noStrike" kern="1200" cap="none" spc="0" normalizeH="0" baseline="0" noProof="0" dirty="0">
              <a:ln>
                <a:noFill/>
              </a:ln>
              <a:solidFill>
                <a:sysClr val="windowText" lastClr="000000"/>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3398489457"/>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TotalTime>
  <Words>269</Words>
  <Application>Microsoft Office PowerPoint</Application>
  <PresentationFormat>Widescreen</PresentationFormat>
  <Paragraphs>43</Paragraphs>
  <Slides>4</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vt:i4>
      </vt:variant>
    </vt:vector>
  </HeadingPairs>
  <TitlesOfParts>
    <vt:vector size="10" baseType="lpstr">
      <vt:lpstr>Arial</vt:lpstr>
      <vt:lpstr>Calibri</vt:lpstr>
      <vt:lpstr>helvetica-w01-light</vt:lpstr>
      <vt:lpstr>Times New Roman</vt:lpstr>
      <vt:lpstr>1_Custom Design</vt:lpstr>
      <vt:lpstr>14_Custom Design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Presnell</dc:creator>
  <cp:lastModifiedBy>Kevin Presnell</cp:lastModifiedBy>
  <cp:revision>2</cp:revision>
  <dcterms:created xsi:type="dcterms:W3CDTF">2021-04-20T02:16:55Z</dcterms:created>
  <dcterms:modified xsi:type="dcterms:W3CDTF">2021-06-01T21:04:10Z</dcterms:modified>
</cp:coreProperties>
</file>